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5"/>
  </p:notesMasterIdLst>
  <p:sldIdLst>
    <p:sldId id="257" r:id="rId2"/>
    <p:sldId id="258" r:id="rId3"/>
    <p:sldId id="256" r:id="rId4"/>
    <p:sldId id="259" r:id="rId5"/>
    <p:sldId id="260" r:id="rId6"/>
    <p:sldId id="261" r:id="rId7"/>
    <p:sldId id="268" r:id="rId8"/>
    <p:sldId id="264" r:id="rId9"/>
    <p:sldId id="263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F407E-98FB-7244-828B-1544D67EFD58}" type="datetimeFigureOut">
              <a:rPr lang="en-US" smtClean="0"/>
              <a:t>3/5/13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7B0B1-24DE-C844-B0BA-B63CACF4DA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B0B1-24DE-C844-B0BA-B63CACF4DAE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A4A-46A6-3949-9AEB-01AB5535CDA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36B-A1C9-F548-AE8B-28214684F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A4A-46A6-3949-9AEB-01AB5535CDA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36B-A1C9-F548-AE8B-28214684F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A4A-46A6-3949-9AEB-01AB5535CDA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36B-A1C9-F548-AE8B-28214684F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A4A-46A6-3949-9AEB-01AB5535CDA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36B-A1C9-F548-AE8B-28214684F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A4A-46A6-3949-9AEB-01AB5535CDA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36B-A1C9-F548-AE8B-28214684F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A4A-46A6-3949-9AEB-01AB5535CDA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36B-A1C9-F548-AE8B-28214684F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A4A-46A6-3949-9AEB-01AB5535CDA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36B-A1C9-F548-AE8B-28214684F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A4A-46A6-3949-9AEB-01AB5535CDA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36B-A1C9-F548-AE8B-28214684F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A4A-46A6-3949-9AEB-01AB5535CDA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36B-A1C9-F548-AE8B-28214684F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A4A-46A6-3949-9AEB-01AB5535CDA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36B-A1C9-F548-AE8B-28214684F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A4A-46A6-3949-9AEB-01AB5535CDA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736B-A1C9-F548-AE8B-28214684F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4A4A-46A6-3949-9AEB-01AB5535CDA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4736B-A1C9-F548-AE8B-28214684F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-s2.0-S0370157300001411-gr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146475" cy="4267200"/>
          </a:xfrm>
        </p:spPr>
      </p:pic>
      <p:sp>
        <p:nvSpPr>
          <p:cNvPr id="5" name="TextBox 4"/>
          <p:cNvSpPr txBox="1"/>
          <p:nvPr/>
        </p:nvSpPr>
        <p:spPr>
          <a:xfrm>
            <a:off x="2286000" y="304800"/>
            <a:ext cx="5404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Sterically</a:t>
            </a:r>
            <a:r>
              <a:rPr lang="en-US" sz="3600" b="1" dirty="0" smtClean="0">
                <a:solidFill>
                  <a:srgbClr val="FF0000"/>
                </a:solidFill>
              </a:rPr>
              <a:t> stabilized colloids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54260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969963"/>
            <a:ext cx="3505200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73914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2333625" y="0"/>
            <a:ext cx="447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Arial" charset="0"/>
              </a:rPr>
              <a:t>Molecole Anfifiliche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60663" y="1684338"/>
            <a:ext cx="2790825" cy="361950"/>
            <a:chOff x="288" y="864"/>
            <a:chExt cx="2592" cy="336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544" y="864"/>
              <a:ext cx="336" cy="336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88" y="960"/>
              <a:ext cx="2304" cy="192"/>
              <a:chOff x="288" y="960"/>
              <a:chExt cx="2304" cy="192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288" y="960"/>
                <a:ext cx="384" cy="192"/>
                <a:chOff x="288" y="960"/>
                <a:chExt cx="384" cy="192"/>
              </a:xfrm>
            </p:grpSpPr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672" y="960"/>
                <a:ext cx="384" cy="192"/>
                <a:chOff x="288" y="960"/>
                <a:chExt cx="384" cy="192"/>
              </a:xfrm>
            </p:grpSpPr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056" y="960"/>
                <a:ext cx="384" cy="192"/>
                <a:chOff x="288" y="960"/>
                <a:chExt cx="384" cy="192"/>
              </a:xfrm>
            </p:grpSpPr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1440" y="960"/>
                <a:ext cx="384" cy="192"/>
                <a:chOff x="288" y="960"/>
                <a:chExt cx="384" cy="192"/>
              </a:xfrm>
            </p:grpSpPr>
            <p:sp>
              <p:nvSpPr>
                <p:cNvPr id="1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8"/>
              <p:cNvGrpSpPr>
                <a:grpSpLocks/>
              </p:cNvGrpSpPr>
              <p:nvPr/>
            </p:nvGrpSpPr>
            <p:grpSpPr bwMode="auto">
              <a:xfrm>
                <a:off x="1824" y="960"/>
                <a:ext cx="384" cy="192"/>
                <a:chOff x="288" y="960"/>
                <a:chExt cx="384" cy="192"/>
              </a:xfrm>
            </p:grpSpPr>
            <p:sp>
              <p:nvSpPr>
                <p:cNvPr id="1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21"/>
              <p:cNvGrpSpPr>
                <a:grpSpLocks/>
              </p:cNvGrpSpPr>
              <p:nvPr/>
            </p:nvGrpSpPr>
            <p:grpSpPr bwMode="auto">
              <a:xfrm>
                <a:off x="2208" y="960"/>
                <a:ext cx="384" cy="192"/>
                <a:chOff x="288" y="960"/>
                <a:chExt cx="384" cy="192"/>
              </a:xfrm>
            </p:grpSpPr>
            <p:sp>
              <p:nvSpPr>
                <p:cNvPr id="1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3173413" y="2033588"/>
            <a:ext cx="633412" cy="328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209800" y="2438400"/>
            <a:ext cx="190976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Hydrophobic tail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724400" y="2286000"/>
            <a:ext cx="19526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Hydrophilic head</a:t>
            </a: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 flipV="1">
            <a:off x="5535613" y="19812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396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3321050"/>
            <a:ext cx="56388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96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5715000" y="4114800"/>
            <a:ext cx="34290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44513" y="2743200"/>
            <a:ext cx="1228725" cy="1230313"/>
            <a:chOff x="432" y="960"/>
            <a:chExt cx="864" cy="864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 rot="-5400000">
              <a:off x="816" y="960"/>
              <a:ext cx="480" cy="480"/>
              <a:chOff x="720" y="1248"/>
              <a:chExt cx="480" cy="480"/>
            </a:xfrm>
          </p:grpSpPr>
          <p:grpSp>
            <p:nvGrpSpPr>
              <p:cNvPr id="576" name="Group 33"/>
              <p:cNvGrpSpPr>
                <a:grpSpLocks/>
              </p:cNvGrpSpPr>
              <p:nvPr/>
            </p:nvGrpSpPr>
            <p:grpSpPr bwMode="auto">
              <a:xfrm>
                <a:off x="768" y="1248"/>
                <a:ext cx="432" cy="56"/>
                <a:chOff x="288" y="864"/>
                <a:chExt cx="2592" cy="336"/>
              </a:xfrm>
            </p:grpSpPr>
            <p:sp>
              <p:nvSpPr>
                <p:cNvPr id="745" name="Oval 34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46" name="Group 35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74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63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" name="Line 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48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61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" name="Line 4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49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59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" name="Line 4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50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57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8" name="Line 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5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55" name="Line 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6" name="Line 5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52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53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4" name="Line 5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77" name="Group 54"/>
              <p:cNvGrpSpPr>
                <a:grpSpLocks/>
              </p:cNvGrpSpPr>
              <p:nvPr/>
            </p:nvGrpSpPr>
            <p:grpSpPr bwMode="auto">
              <a:xfrm rot="600000">
                <a:off x="768" y="1296"/>
                <a:ext cx="432" cy="56"/>
                <a:chOff x="288" y="864"/>
                <a:chExt cx="2592" cy="336"/>
              </a:xfrm>
            </p:grpSpPr>
            <p:sp>
              <p:nvSpPr>
                <p:cNvPr id="725" name="Oval 55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26" name="Group 56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72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43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4" name="Line 5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41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2" name="Line 6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39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0" name="Line 6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30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37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8" name="Line 6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3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35" name="Line 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" name="Line 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3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33" name="Line 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" name="Line 7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78" name="Group 75"/>
              <p:cNvGrpSpPr>
                <a:grpSpLocks/>
              </p:cNvGrpSpPr>
              <p:nvPr/>
            </p:nvGrpSpPr>
            <p:grpSpPr bwMode="auto">
              <a:xfrm rot="1200000">
                <a:off x="768" y="1344"/>
                <a:ext cx="432" cy="56"/>
                <a:chOff x="288" y="864"/>
                <a:chExt cx="2592" cy="336"/>
              </a:xfrm>
            </p:grpSpPr>
            <p:sp>
              <p:nvSpPr>
                <p:cNvPr id="705" name="Oval 76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06" name="Group 77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707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23" name="Line 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" name="Line 8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8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21" name="Line 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" name="Line 8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9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19" name="Line 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" name="Line 8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10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17" name="Line 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8" name="Line 8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11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15" name="Line 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6" name="Line 9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12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13" name="Line 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4" name="Line 9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79" name="Group 96"/>
              <p:cNvGrpSpPr>
                <a:grpSpLocks/>
              </p:cNvGrpSpPr>
              <p:nvPr/>
            </p:nvGrpSpPr>
            <p:grpSpPr bwMode="auto">
              <a:xfrm rot="1800000">
                <a:off x="768" y="1392"/>
                <a:ext cx="432" cy="56"/>
                <a:chOff x="288" y="864"/>
                <a:chExt cx="2592" cy="336"/>
              </a:xfrm>
            </p:grpSpPr>
            <p:sp>
              <p:nvSpPr>
                <p:cNvPr id="685" name="Oval 97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86" name="Group 98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687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03" name="Line 1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4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8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01" name="Line 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2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9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99" name="Line 1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0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0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97" name="Line 1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8" name="Line 11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1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95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" name="Line 1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2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93" name="Line 1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4" name="Line 1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80" name="Group 117"/>
              <p:cNvGrpSpPr>
                <a:grpSpLocks/>
              </p:cNvGrpSpPr>
              <p:nvPr/>
            </p:nvGrpSpPr>
            <p:grpSpPr bwMode="auto">
              <a:xfrm rot="2400000">
                <a:off x="720" y="1392"/>
                <a:ext cx="432" cy="56"/>
                <a:chOff x="288" y="864"/>
                <a:chExt cx="2592" cy="336"/>
              </a:xfrm>
            </p:grpSpPr>
            <p:sp>
              <p:nvSpPr>
                <p:cNvPr id="665" name="Oval 118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66" name="Group 119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667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83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4" name="Line 1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8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81" name="Line 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2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9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79" name="Line 1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0" name="Line 1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0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77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8" name="Line 13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1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75" name="Line 1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" name="Line 1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2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73" name="Line 1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4" name="Line 13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81" name="Group 138"/>
              <p:cNvGrpSpPr>
                <a:grpSpLocks/>
              </p:cNvGrpSpPr>
              <p:nvPr/>
            </p:nvGrpSpPr>
            <p:grpSpPr bwMode="auto">
              <a:xfrm rot="3000000">
                <a:off x="724" y="1436"/>
                <a:ext cx="432" cy="56"/>
                <a:chOff x="288" y="864"/>
                <a:chExt cx="2592" cy="336"/>
              </a:xfrm>
            </p:grpSpPr>
            <p:sp>
              <p:nvSpPr>
                <p:cNvPr id="645" name="Oval 139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46" name="Group 140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647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63" name="Line 1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4" name="Line 14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8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61" name="Line 1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2" name="Line 14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9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59" name="Line 1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0" name="Line 14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0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57" name="Line 1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8" name="Line 15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1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55" name="Line 1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6" name="Line 15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2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53" name="Line 1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4" name="Line 15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82" name="Group 159"/>
              <p:cNvGrpSpPr>
                <a:grpSpLocks/>
              </p:cNvGrpSpPr>
              <p:nvPr/>
            </p:nvGrpSpPr>
            <p:grpSpPr bwMode="auto">
              <a:xfrm rot="3600000">
                <a:off x="676" y="1436"/>
                <a:ext cx="432" cy="56"/>
                <a:chOff x="288" y="864"/>
                <a:chExt cx="2592" cy="336"/>
              </a:xfrm>
            </p:grpSpPr>
            <p:sp>
              <p:nvSpPr>
                <p:cNvPr id="625" name="Oval 160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26" name="Group 161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627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43" name="Line 1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4" name="Line 16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8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41" name="Line 1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" name="Line 1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9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39" name="Line 1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" name="Line 1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0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37" name="Line 1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" name="Line 17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1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35" name="Line 1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" name="Line 17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2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33" name="Line 1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" name="Line 17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83" name="Group 180"/>
              <p:cNvGrpSpPr>
                <a:grpSpLocks/>
              </p:cNvGrpSpPr>
              <p:nvPr/>
            </p:nvGrpSpPr>
            <p:grpSpPr bwMode="auto">
              <a:xfrm rot="4200000">
                <a:off x="676" y="1484"/>
                <a:ext cx="432" cy="56"/>
                <a:chOff x="288" y="864"/>
                <a:chExt cx="2592" cy="336"/>
              </a:xfrm>
            </p:grpSpPr>
            <p:sp>
              <p:nvSpPr>
                <p:cNvPr id="605" name="Oval 181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06" name="Group 182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607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23" name="Line 1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" name="Line 18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8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21" name="Line 1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" name="Line 18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9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19" name="Line 1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" name="Line 19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0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17" name="Line 1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" name="Line 19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1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15" name="Line 1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" name="Line 19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2" name="Group 198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13" name="Line 1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4" name="Line 20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84" name="Group 201"/>
              <p:cNvGrpSpPr>
                <a:grpSpLocks/>
              </p:cNvGrpSpPr>
              <p:nvPr/>
            </p:nvGrpSpPr>
            <p:grpSpPr bwMode="auto">
              <a:xfrm rot="4800000">
                <a:off x="628" y="1484"/>
                <a:ext cx="432" cy="56"/>
                <a:chOff x="288" y="864"/>
                <a:chExt cx="2592" cy="336"/>
              </a:xfrm>
            </p:grpSpPr>
            <p:sp>
              <p:nvSpPr>
                <p:cNvPr id="585" name="Oval 202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86" name="Group 203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587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03" name="Line 2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" name="Line 20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8" name="Group 207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01" name="Line 2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2" name="Line 20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9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99" name="Line 2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0" name="Line 2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0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97" name="Line 2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8" name="Line 2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1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95" name="Line 2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6" name="Line 2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2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93" name="Line 2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" name="Line 2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6" name="Group 222"/>
            <p:cNvGrpSpPr>
              <a:grpSpLocks/>
            </p:cNvGrpSpPr>
            <p:nvPr/>
          </p:nvGrpSpPr>
          <p:grpSpPr bwMode="auto">
            <a:xfrm>
              <a:off x="816" y="1344"/>
              <a:ext cx="480" cy="480"/>
              <a:chOff x="720" y="1248"/>
              <a:chExt cx="480" cy="480"/>
            </a:xfrm>
          </p:grpSpPr>
          <p:grpSp>
            <p:nvGrpSpPr>
              <p:cNvPr id="387" name="Group 223"/>
              <p:cNvGrpSpPr>
                <a:grpSpLocks/>
              </p:cNvGrpSpPr>
              <p:nvPr/>
            </p:nvGrpSpPr>
            <p:grpSpPr bwMode="auto">
              <a:xfrm>
                <a:off x="768" y="1248"/>
                <a:ext cx="432" cy="56"/>
                <a:chOff x="288" y="864"/>
                <a:chExt cx="2592" cy="336"/>
              </a:xfrm>
            </p:grpSpPr>
            <p:sp>
              <p:nvSpPr>
                <p:cNvPr id="556" name="Oval 224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57" name="Group 225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558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74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5" name="Line 2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9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72" name="Line 2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" name="Line 23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0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70" name="Line 2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1" name="Line 2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1" name="Group 235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68" name="Line 2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9" name="Line 23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2" name="Group 238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66" name="Line 2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7" name="Line 24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3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64" name="Line 2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5" name="Line 24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88" name="Group 244"/>
              <p:cNvGrpSpPr>
                <a:grpSpLocks/>
              </p:cNvGrpSpPr>
              <p:nvPr/>
            </p:nvGrpSpPr>
            <p:grpSpPr bwMode="auto">
              <a:xfrm rot="600000">
                <a:off x="768" y="1296"/>
                <a:ext cx="432" cy="56"/>
                <a:chOff x="288" y="864"/>
                <a:chExt cx="2592" cy="336"/>
              </a:xfrm>
            </p:grpSpPr>
            <p:sp>
              <p:nvSpPr>
                <p:cNvPr id="536" name="Oval 245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37" name="Group 246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538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54" name="Line 2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5" name="Line 24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9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52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" name="Line 25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0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50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1" name="Line 25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1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48" name="Line 2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9" name="Line 25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2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46" name="Line 2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" name="Line 26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44" name="Line 2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5" name="Line 26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89" name="Group 265"/>
              <p:cNvGrpSpPr>
                <a:grpSpLocks/>
              </p:cNvGrpSpPr>
              <p:nvPr/>
            </p:nvGrpSpPr>
            <p:grpSpPr bwMode="auto">
              <a:xfrm rot="1200000">
                <a:off x="768" y="1344"/>
                <a:ext cx="432" cy="56"/>
                <a:chOff x="288" y="864"/>
                <a:chExt cx="2592" cy="336"/>
              </a:xfrm>
            </p:grpSpPr>
            <p:sp>
              <p:nvSpPr>
                <p:cNvPr id="516" name="Oval 266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17" name="Group 267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518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34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5" name="Line 2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9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32" name="Line 2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3" name="Line 27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0" name="Group 274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30" name="Line 2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1" name="Line 27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1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28" name="Line 2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9" name="Line 27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2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26" name="Line 2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7" name="Line 28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3" name="Group 283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24" name="Line 2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5" name="Line 28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90" name="Group 286"/>
              <p:cNvGrpSpPr>
                <a:grpSpLocks/>
              </p:cNvGrpSpPr>
              <p:nvPr/>
            </p:nvGrpSpPr>
            <p:grpSpPr bwMode="auto">
              <a:xfrm rot="1800000">
                <a:off x="768" y="1392"/>
                <a:ext cx="432" cy="56"/>
                <a:chOff x="288" y="864"/>
                <a:chExt cx="2592" cy="336"/>
              </a:xfrm>
            </p:grpSpPr>
            <p:sp>
              <p:nvSpPr>
                <p:cNvPr id="496" name="Oval 287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97" name="Group 288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498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14" name="Line 2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9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12" name="Line 2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" name="Line 29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0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10" name="Line 2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1" name="Line 29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1" name="Group 298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08" name="Line 2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9" name="Line 30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2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06" name="Line 3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7" name="Line 30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3" name="Group 304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04" name="Line 3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5" name="Line 30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91" name="Group 307"/>
              <p:cNvGrpSpPr>
                <a:grpSpLocks/>
              </p:cNvGrpSpPr>
              <p:nvPr/>
            </p:nvGrpSpPr>
            <p:grpSpPr bwMode="auto">
              <a:xfrm rot="2400000">
                <a:off x="720" y="1392"/>
                <a:ext cx="432" cy="56"/>
                <a:chOff x="288" y="864"/>
                <a:chExt cx="2592" cy="336"/>
              </a:xfrm>
            </p:grpSpPr>
            <p:sp>
              <p:nvSpPr>
                <p:cNvPr id="476" name="Oval 308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77" name="Group 309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478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94" name="Line 3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5" name="Line 3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9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92" name="Line 3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3" name="Line 3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0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90" name="Line 3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1" name="Line 3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1" name="Group 319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88" name="Line 3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9" name="Line 3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2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86" name="Line 3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7" name="Line 3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3" name="Group 325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84" name="Line 3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5" name="Line 3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92" name="Group 328"/>
              <p:cNvGrpSpPr>
                <a:grpSpLocks/>
              </p:cNvGrpSpPr>
              <p:nvPr/>
            </p:nvGrpSpPr>
            <p:grpSpPr bwMode="auto">
              <a:xfrm rot="3000000">
                <a:off x="724" y="1436"/>
                <a:ext cx="432" cy="56"/>
                <a:chOff x="288" y="864"/>
                <a:chExt cx="2592" cy="336"/>
              </a:xfrm>
            </p:grpSpPr>
            <p:sp>
              <p:nvSpPr>
                <p:cNvPr id="456" name="Oval 329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57" name="Group 330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458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74" name="Line 3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5" name="Line 3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9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72" name="Line 3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3" name="Line 33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0" name="Group 337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70" name="Line 3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1" name="Line 3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1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68" name="Line 3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9" name="Line 34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2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66" name="Line 3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7" name="Line 34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3" name="Group 346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64" name="Line 3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5" name="Line 34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93" name="Group 349"/>
              <p:cNvGrpSpPr>
                <a:grpSpLocks/>
              </p:cNvGrpSpPr>
              <p:nvPr/>
            </p:nvGrpSpPr>
            <p:grpSpPr bwMode="auto">
              <a:xfrm rot="3600000">
                <a:off x="676" y="1436"/>
                <a:ext cx="432" cy="56"/>
                <a:chOff x="288" y="864"/>
                <a:chExt cx="2592" cy="336"/>
              </a:xfrm>
            </p:grpSpPr>
            <p:sp>
              <p:nvSpPr>
                <p:cNvPr id="436" name="Oval 350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37" name="Group 351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438" name="Group 352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54" name="Line 3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5" name="Line 35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9" name="Group 355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52" name="Line 3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3" name="Line 35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0" name="Group 358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50" name="Line 3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" name="Line 36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1" name="Group 361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48" name="Line 3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9" name="Line 36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2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46" name="Line 3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7" name="Line 36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3" name="Group 367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44" name="Line 3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5" name="Line 36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94" name="Group 370"/>
              <p:cNvGrpSpPr>
                <a:grpSpLocks/>
              </p:cNvGrpSpPr>
              <p:nvPr/>
            </p:nvGrpSpPr>
            <p:grpSpPr bwMode="auto">
              <a:xfrm rot="4200000">
                <a:off x="676" y="1484"/>
                <a:ext cx="432" cy="56"/>
                <a:chOff x="288" y="864"/>
                <a:chExt cx="2592" cy="336"/>
              </a:xfrm>
            </p:grpSpPr>
            <p:sp>
              <p:nvSpPr>
                <p:cNvPr id="416" name="Oval 371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17" name="Group 372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418" name="Group 373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34" name="Line 3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5" name="Line 37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9" name="Group 376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32" name="Line 3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" name="Line 37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" name="Group 379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30" name="Line 3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1" name="Line 38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1" name="Group 382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28" name="Line 3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9" name="Line 38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2" name="Group 385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26" name="Line 3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7" name="Line 38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3" name="Group 388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24" name="Line 3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5" name="Line 39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95" name="Group 391"/>
              <p:cNvGrpSpPr>
                <a:grpSpLocks/>
              </p:cNvGrpSpPr>
              <p:nvPr/>
            </p:nvGrpSpPr>
            <p:grpSpPr bwMode="auto">
              <a:xfrm rot="4800000">
                <a:off x="628" y="1484"/>
                <a:ext cx="432" cy="56"/>
                <a:chOff x="288" y="864"/>
                <a:chExt cx="2592" cy="336"/>
              </a:xfrm>
            </p:grpSpPr>
            <p:sp>
              <p:nvSpPr>
                <p:cNvPr id="396" name="Oval 392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97" name="Group 393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398" name="Group 394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14" name="Line 3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" name="Line 39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9" name="Group 397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12" name="Line 3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" name="Line 39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0" name="Group 400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10" name="Line 4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" name="Line 40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1" name="Group 403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08" name="Line 4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" name="Line 40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2" name="Group 406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06" name="Line 4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7" name="Line 40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3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04" name="Line 4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5" name="Line 41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" name="Group 412"/>
            <p:cNvGrpSpPr>
              <a:grpSpLocks/>
            </p:cNvGrpSpPr>
            <p:nvPr/>
          </p:nvGrpSpPr>
          <p:grpSpPr bwMode="auto">
            <a:xfrm rot="5400000">
              <a:off x="432" y="1344"/>
              <a:ext cx="480" cy="480"/>
              <a:chOff x="720" y="1248"/>
              <a:chExt cx="480" cy="480"/>
            </a:xfrm>
          </p:grpSpPr>
          <p:grpSp>
            <p:nvGrpSpPr>
              <p:cNvPr id="198" name="Group 413"/>
              <p:cNvGrpSpPr>
                <a:grpSpLocks/>
              </p:cNvGrpSpPr>
              <p:nvPr/>
            </p:nvGrpSpPr>
            <p:grpSpPr bwMode="auto">
              <a:xfrm>
                <a:off x="768" y="1248"/>
                <a:ext cx="432" cy="56"/>
                <a:chOff x="288" y="864"/>
                <a:chExt cx="2592" cy="336"/>
              </a:xfrm>
            </p:grpSpPr>
            <p:sp>
              <p:nvSpPr>
                <p:cNvPr id="367" name="Oval 414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68" name="Group 415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369" name="Group 416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85" name="Line 4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" name="Line 4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" name="Group 419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83" name="Line 4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" name="Line 4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1" name="Group 422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81" name="Line 4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" name="Line 4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2" name="Group 425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79" name="Line 4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" name="Line 4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3" name="Group 428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77" name="Line 4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8" name="Line 4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4" name="Group 431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75" name="Line 4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6" name="Line 4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99" name="Group 434"/>
              <p:cNvGrpSpPr>
                <a:grpSpLocks/>
              </p:cNvGrpSpPr>
              <p:nvPr/>
            </p:nvGrpSpPr>
            <p:grpSpPr bwMode="auto">
              <a:xfrm rot="600000">
                <a:off x="768" y="1296"/>
                <a:ext cx="432" cy="56"/>
                <a:chOff x="288" y="864"/>
                <a:chExt cx="2592" cy="336"/>
              </a:xfrm>
            </p:grpSpPr>
            <p:sp>
              <p:nvSpPr>
                <p:cNvPr id="347" name="Oval 435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48" name="Group 436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349" name="Group 437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65" name="Line 4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6" name="Line 4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0" name="Group 440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63" name="Line 4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4" name="Line 44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1" name="Group 443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61" name="Line 4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2" name="Line 44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2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59" name="Line 4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" name="Line 44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3" name="Group 449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57" name="Line 4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8" name="Line 45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4" name="Group 452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55" name="Line 4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" name="Line 45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0" name="Group 455"/>
              <p:cNvGrpSpPr>
                <a:grpSpLocks/>
              </p:cNvGrpSpPr>
              <p:nvPr/>
            </p:nvGrpSpPr>
            <p:grpSpPr bwMode="auto">
              <a:xfrm rot="1200000">
                <a:off x="768" y="1344"/>
                <a:ext cx="432" cy="56"/>
                <a:chOff x="288" y="864"/>
                <a:chExt cx="2592" cy="336"/>
              </a:xfrm>
            </p:grpSpPr>
            <p:sp>
              <p:nvSpPr>
                <p:cNvPr id="327" name="Oval 456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28" name="Group 457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329" name="Group 458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45" name="Line 4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" name="Line 46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0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43" name="Line 4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" name="Line 46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1" name="Group 464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41" name="Line 4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" name="Line 46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2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39" name="Line 4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" name="Line 46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3" name="Group 470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37" name="Line 4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" name="Line 47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4" name="Group 473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35" name="Line 4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6" name="Line 47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1" name="Group 476"/>
              <p:cNvGrpSpPr>
                <a:grpSpLocks/>
              </p:cNvGrpSpPr>
              <p:nvPr/>
            </p:nvGrpSpPr>
            <p:grpSpPr bwMode="auto">
              <a:xfrm rot="1800000">
                <a:off x="768" y="1392"/>
                <a:ext cx="432" cy="56"/>
                <a:chOff x="288" y="864"/>
                <a:chExt cx="2592" cy="336"/>
              </a:xfrm>
            </p:grpSpPr>
            <p:sp>
              <p:nvSpPr>
                <p:cNvPr id="307" name="Oval 477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8" name="Group 478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309" name="Group 479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25" name="Line 4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" name="Line 48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0" name="Group 482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23" name="Line 4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" name="Line 48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1" name="Group 485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21" name="Line 4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" name="Line 48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2" name="Group 488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19" name="Line 4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" name="Line 49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3" name="Group 491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17" name="Line 4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" name="Line 49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4" name="Group 494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15" name="Line 4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" name="Line 49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2" name="Group 497"/>
              <p:cNvGrpSpPr>
                <a:grpSpLocks/>
              </p:cNvGrpSpPr>
              <p:nvPr/>
            </p:nvGrpSpPr>
            <p:grpSpPr bwMode="auto">
              <a:xfrm rot="2400000">
                <a:off x="720" y="1392"/>
                <a:ext cx="432" cy="56"/>
                <a:chOff x="288" y="864"/>
                <a:chExt cx="2592" cy="336"/>
              </a:xfrm>
            </p:grpSpPr>
            <p:sp>
              <p:nvSpPr>
                <p:cNvPr id="287" name="Oval 498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88" name="Group 499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289" name="Group 500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05" name="Line 5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6" name="Line 50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0" name="Group 503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03" name="Line 5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4" name="Line 50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1" name="Group 506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01" name="Line 5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" name="Line 50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2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99" name="Line 5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0" name="Line 51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3" name="Group 512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97" name="Line 5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8" name="Line 5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4" name="Group 515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95" name="Line 5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" name="Line 51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3" name="Group 518"/>
              <p:cNvGrpSpPr>
                <a:grpSpLocks/>
              </p:cNvGrpSpPr>
              <p:nvPr/>
            </p:nvGrpSpPr>
            <p:grpSpPr bwMode="auto">
              <a:xfrm rot="3000000">
                <a:off x="724" y="1436"/>
                <a:ext cx="432" cy="56"/>
                <a:chOff x="288" y="864"/>
                <a:chExt cx="2592" cy="336"/>
              </a:xfrm>
            </p:grpSpPr>
            <p:sp>
              <p:nvSpPr>
                <p:cNvPr id="267" name="Oval 519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68" name="Group 520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269" name="Group 521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85" name="Line 5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" name="Line 5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0" name="Group 524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83" name="Line 5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4" name="Line 5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1" name="Group 527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81" name="Line 5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2" name="Line 5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2" name="Group 530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79" name="Line 5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0" name="Line 5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3" name="Group 533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77" name="Line 5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8" name="Line 5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4" name="Group 536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75" name="Line 5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" name="Line 5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4" name="Group 539"/>
              <p:cNvGrpSpPr>
                <a:grpSpLocks/>
              </p:cNvGrpSpPr>
              <p:nvPr/>
            </p:nvGrpSpPr>
            <p:grpSpPr bwMode="auto">
              <a:xfrm rot="3600000">
                <a:off x="676" y="1436"/>
                <a:ext cx="432" cy="56"/>
                <a:chOff x="288" y="864"/>
                <a:chExt cx="2592" cy="336"/>
              </a:xfrm>
            </p:grpSpPr>
            <p:sp>
              <p:nvSpPr>
                <p:cNvPr id="247" name="Oval 540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48" name="Group 541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249" name="Group 542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65" name="Line 5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" name="Line 54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0" name="Group 545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63" name="Line 5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" name="Line 5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1" name="Group 548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61" name="Line 5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" name="Line 55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2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59" name="Line 5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" name="Line 55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3" name="Group 554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57" name="Line 5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8" name="Line 55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4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55" name="Line 5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" name="Line 55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5" name="Group 560"/>
              <p:cNvGrpSpPr>
                <a:grpSpLocks/>
              </p:cNvGrpSpPr>
              <p:nvPr/>
            </p:nvGrpSpPr>
            <p:grpSpPr bwMode="auto">
              <a:xfrm rot="4200000">
                <a:off x="676" y="1484"/>
                <a:ext cx="432" cy="56"/>
                <a:chOff x="288" y="864"/>
                <a:chExt cx="2592" cy="336"/>
              </a:xfrm>
            </p:grpSpPr>
            <p:sp>
              <p:nvSpPr>
                <p:cNvPr id="227" name="Oval 561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28" name="Group 562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229" name="Group 563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45" name="Line 5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" name="Line 56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0" name="Group 566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43" name="Line 5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" name="Line 56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1" name="Group 569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41" name="Line 5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" name="Line 5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2" name="Group 572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39" name="Line 5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" name="Line 57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3" name="Group 575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37" name="Line 5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Line 57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4" name="Group 578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35" name="Line 5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" name="Line 58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6" name="Group 581"/>
              <p:cNvGrpSpPr>
                <a:grpSpLocks/>
              </p:cNvGrpSpPr>
              <p:nvPr/>
            </p:nvGrpSpPr>
            <p:grpSpPr bwMode="auto">
              <a:xfrm rot="4800000">
                <a:off x="628" y="1484"/>
                <a:ext cx="432" cy="56"/>
                <a:chOff x="288" y="864"/>
                <a:chExt cx="2592" cy="336"/>
              </a:xfrm>
            </p:grpSpPr>
            <p:sp>
              <p:nvSpPr>
                <p:cNvPr id="207" name="Oval 582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8" name="Group 583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209" name="Group 584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25" name="Line 5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" name="Line 58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" name="Group 587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23" name="Line 5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4" name="Line 58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1" name="Group 590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21" name="Line 5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2" name="Line 59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2" name="Group 593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19" name="Line 5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0" name="Line 59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3" name="Group 596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17" name="Line 5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" name="Line 59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4" name="Group 599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15" name="Line 6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" name="Line 60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" name="Group 602"/>
            <p:cNvGrpSpPr>
              <a:grpSpLocks/>
            </p:cNvGrpSpPr>
            <p:nvPr/>
          </p:nvGrpSpPr>
          <p:grpSpPr bwMode="auto">
            <a:xfrm rot="-10800000">
              <a:off x="432" y="960"/>
              <a:ext cx="480" cy="480"/>
              <a:chOff x="720" y="1248"/>
              <a:chExt cx="480" cy="480"/>
            </a:xfrm>
          </p:grpSpPr>
          <p:grpSp>
            <p:nvGrpSpPr>
              <p:cNvPr id="9" name="Group 603"/>
              <p:cNvGrpSpPr>
                <a:grpSpLocks/>
              </p:cNvGrpSpPr>
              <p:nvPr/>
            </p:nvGrpSpPr>
            <p:grpSpPr bwMode="auto">
              <a:xfrm>
                <a:off x="768" y="1248"/>
                <a:ext cx="432" cy="56"/>
                <a:chOff x="288" y="864"/>
                <a:chExt cx="2592" cy="336"/>
              </a:xfrm>
            </p:grpSpPr>
            <p:sp>
              <p:nvSpPr>
                <p:cNvPr id="178" name="Oval 604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79" name="Group 605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180" name="Group 606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96" name="Line 6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" name="Line 60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1" name="Group 609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94" name="Line 6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" name="Line 61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2" name="Group 612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92" name="Line 6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3" name="Line 6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3" name="Group 615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90" name="Line 6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1" name="Line 61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" name="Group 618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88" name="Line 6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9" name="Line 62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" name="Group 621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86" name="Line 6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" name="Line 6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0" name="Group 624"/>
              <p:cNvGrpSpPr>
                <a:grpSpLocks/>
              </p:cNvGrpSpPr>
              <p:nvPr/>
            </p:nvGrpSpPr>
            <p:grpSpPr bwMode="auto">
              <a:xfrm rot="600000">
                <a:off x="768" y="1296"/>
                <a:ext cx="432" cy="56"/>
                <a:chOff x="288" y="864"/>
                <a:chExt cx="2592" cy="336"/>
              </a:xfrm>
            </p:grpSpPr>
            <p:sp>
              <p:nvSpPr>
                <p:cNvPr id="158" name="Oval 625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59" name="Group 626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160" name="Group 627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76" name="Line 6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Line 6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1" name="Group 630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74" name="Line 6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" name="Line 6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2" name="Group 633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72" name="Line 6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" name="Line 6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3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70" name="Line 6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" name="Line 6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" name="Group 639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68" name="Line 6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" name="Line 64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5" name="Group 642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66" name="Line 6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" name="Line 64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1" name="Group 645"/>
              <p:cNvGrpSpPr>
                <a:grpSpLocks/>
              </p:cNvGrpSpPr>
              <p:nvPr/>
            </p:nvGrpSpPr>
            <p:grpSpPr bwMode="auto">
              <a:xfrm rot="1200000">
                <a:off x="768" y="1344"/>
                <a:ext cx="432" cy="56"/>
                <a:chOff x="288" y="864"/>
                <a:chExt cx="2592" cy="336"/>
              </a:xfrm>
            </p:grpSpPr>
            <p:sp>
              <p:nvSpPr>
                <p:cNvPr id="138" name="Oval 646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39" name="Group 647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140" name="Group 648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56" name="Line 6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Line 65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1" name="Group 651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54" name="Line 6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Line 65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2" name="Group 654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52" name="Line 6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Line 65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3" name="Group 657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50" name="Line 6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Line 65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4" name="Group 660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48" name="Line 6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Line 66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5" name="Group 663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46" name="Line 6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" name="Line 66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2" name="Group 666"/>
              <p:cNvGrpSpPr>
                <a:grpSpLocks/>
              </p:cNvGrpSpPr>
              <p:nvPr/>
            </p:nvGrpSpPr>
            <p:grpSpPr bwMode="auto">
              <a:xfrm rot="1800000">
                <a:off x="768" y="1392"/>
                <a:ext cx="432" cy="56"/>
                <a:chOff x="288" y="864"/>
                <a:chExt cx="2592" cy="336"/>
              </a:xfrm>
            </p:grpSpPr>
            <p:sp>
              <p:nvSpPr>
                <p:cNvPr id="118" name="Oval 667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19" name="Group 668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120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36" name="Line 6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" name="Line 6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34" name="Line 6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" name="Line 67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2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32" name="Line 6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" name="Line 67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" name="Group 678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30" name="Line 6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" name="Line 68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" name="Group 681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28" name="Line 6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" name="Line 68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5" name="Group 684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26" name="Line 6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Line 68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" name="Group 687"/>
              <p:cNvGrpSpPr>
                <a:grpSpLocks/>
              </p:cNvGrpSpPr>
              <p:nvPr/>
            </p:nvGrpSpPr>
            <p:grpSpPr bwMode="auto">
              <a:xfrm rot="2400000">
                <a:off x="720" y="1392"/>
                <a:ext cx="432" cy="56"/>
                <a:chOff x="288" y="864"/>
                <a:chExt cx="2592" cy="336"/>
              </a:xfrm>
            </p:grpSpPr>
            <p:sp>
              <p:nvSpPr>
                <p:cNvPr id="98" name="Oval 688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99" name="Group 689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100" name="Group 690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16" name="Line 6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Line 69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1" name="Group 693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14" name="Line 6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Line 69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" name="Group 696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12" name="Line 6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Line 69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" name="Group 699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10" name="Line 7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Line 70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" name="Group 702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08" name="Line 7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Line 70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" name="Group 705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106" name="Line 7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Line 70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4" name="Group 708"/>
              <p:cNvGrpSpPr>
                <a:grpSpLocks/>
              </p:cNvGrpSpPr>
              <p:nvPr/>
            </p:nvGrpSpPr>
            <p:grpSpPr bwMode="auto">
              <a:xfrm rot="3000000">
                <a:off x="724" y="1436"/>
                <a:ext cx="432" cy="56"/>
                <a:chOff x="288" y="864"/>
                <a:chExt cx="2592" cy="336"/>
              </a:xfrm>
            </p:grpSpPr>
            <p:sp>
              <p:nvSpPr>
                <p:cNvPr id="78" name="Oval 709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9" name="Group 710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80" name="Group 711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96" name="Line 7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7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" name="Group 714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94" name="Line 7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Line 7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" name="Group 717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92" name="Line 7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Line 71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3" name="Group 720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90" name="Line 7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Line 7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4" name="Group 723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88" name="Line 7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Line 7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5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86" name="Line 7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Line 7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5" name="Group 729"/>
              <p:cNvGrpSpPr>
                <a:grpSpLocks/>
              </p:cNvGrpSpPr>
              <p:nvPr/>
            </p:nvGrpSpPr>
            <p:grpSpPr bwMode="auto">
              <a:xfrm rot="3600000">
                <a:off x="676" y="1436"/>
                <a:ext cx="432" cy="56"/>
                <a:chOff x="288" y="864"/>
                <a:chExt cx="2592" cy="336"/>
              </a:xfrm>
            </p:grpSpPr>
            <p:sp>
              <p:nvSpPr>
                <p:cNvPr id="58" name="Oval 730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9" name="Group 731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60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6" name="Line 7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Line 7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4" name="Line 7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Line 73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738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2" name="Line 7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Line 74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741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70" name="Line 7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Line 74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744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8" name="Line 7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Line 74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747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66" name="Line 7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Line 74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6" name="Group 750"/>
              <p:cNvGrpSpPr>
                <a:grpSpLocks/>
              </p:cNvGrpSpPr>
              <p:nvPr/>
            </p:nvGrpSpPr>
            <p:grpSpPr bwMode="auto">
              <a:xfrm rot="4200000">
                <a:off x="676" y="1484"/>
                <a:ext cx="432" cy="56"/>
                <a:chOff x="288" y="864"/>
                <a:chExt cx="2592" cy="336"/>
              </a:xfrm>
            </p:grpSpPr>
            <p:sp>
              <p:nvSpPr>
                <p:cNvPr id="38" name="Oval 751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9" name="Group 752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40" name="Group 753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6" name="Line 7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Line 75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756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4" name="Line 7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Line 75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2" name="Line 7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76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762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50" name="Line 7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Line 76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765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8" name="Line 7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Line 7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768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46" name="Line 7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Line 7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7" name="Group 771"/>
              <p:cNvGrpSpPr>
                <a:grpSpLocks/>
              </p:cNvGrpSpPr>
              <p:nvPr/>
            </p:nvGrpSpPr>
            <p:grpSpPr bwMode="auto">
              <a:xfrm rot="4800000">
                <a:off x="628" y="1484"/>
                <a:ext cx="432" cy="56"/>
                <a:chOff x="288" y="864"/>
                <a:chExt cx="2592" cy="336"/>
              </a:xfrm>
            </p:grpSpPr>
            <p:sp>
              <p:nvSpPr>
                <p:cNvPr id="18" name="Oval 772"/>
                <p:cNvSpPr>
                  <a:spLocks noChangeArrowheads="1"/>
                </p:cNvSpPr>
                <p:nvPr/>
              </p:nvSpPr>
              <p:spPr bwMode="auto">
                <a:xfrm>
                  <a:off x="2544" y="864"/>
                  <a:ext cx="336" cy="336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9" name="Group 773"/>
                <p:cNvGrpSpPr>
                  <a:grpSpLocks/>
                </p:cNvGrpSpPr>
                <p:nvPr/>
              </p:nvGrpSpPr>
              <p:grpSpPr bwMode="auto">
                <a:xfrm>
                  <a:off x="288" y="960"/>
                  <a:ext cx="2304" cy="192"/>
                  <a:chOff x="288" y="960"/>
                  <a:chExt cx="2304" cy="192"/>
                </a:xfrm>
              </p:grpSpPr>
              <p:grpSp>
                <p:nvGrpSpPr>
                  <p:cNvPr id="20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6" name="Line 7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Line 77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" name="Group 777"/>
                  <p:cNvGrpSpPr>
                    <a:grpSpLocks/>
                  </p:cNvGrpSpPr>
                  <p:nvPr/>
                </p:nvGrpSpPr>
                <p:grpSpPr bwMode="auto">
                  <a:xfrm>
                    <a:off x="672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4" name="Line 7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Line 77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1056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2" name="Line 7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Line 78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783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30" name="Line 7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Line 78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1824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8" name="Line 7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Line 78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2208" y="960"/>
                    <a:ext cx="384" cy="192"/>
                    <a:chOff x="288" y="960"/>
                    <a:chExt cx="384" cy="192"/>
                  </a:xfrm>
                </p:grpSpPr>
                <p:sp>
                  <p:nvSpPr>
                    <p:cNvPr id="26" name="Line 7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Line 79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765" name="Text Box 792"/>
          <p:cNvSpPr txBox="1">
            <a:spLocks noChangeArrowheads="1"/>
          </p:cNvSpPr>
          <p:nvPr/>
        </p:nvSpPr>
        <p:spPr bwMode="auto">
          <a:xfrm>
            <a:off x="392113" y="228600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Times New Roman" charset="0"/>
              </a:rPr>
              <a:t>Spherical micelles</a:t>
            </a:r>
          </a:p>
        </p:txBody>
      </p:sp>
      <p:sp>
        <p:nvSpPr>
          <p:cNvPr id="766" name="Text Box 793"/>
          <p:cNvSpPr txBox="1">
            <a:spLocks noChangeArrowheads="1"/>
          </p:cNvSpPr>
          <p:nvPr/>
        </p:nvSpPr>
        <p:spPr bwMode="auto">
          <a:xfrm>
            <a:off x="328613" y="609600"/>
            <a:ext cx="8815387" cy="1096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Times New Roman" charset="0"/>
              </a:rPr>
              <a:t>Forme tipiche di aggregati di surfattanti:</a:t>
            </a:r>
          </a:p>
          <a:p>
            <a:endParaRPr lang="en-US" sz="2200" b="1">
              <a:latin typeface="Times New Roman" charset="0"/>
            </a:endParaRPr>
          </a:p>
          <a:p>
            <a:r>
              <a:rPr lang="en-US" sz="2200" b="1">
                <a:latin typeface="Times New Roman" charset="0"/>
              </a:rPr>
              <a:t>Micelle sferiche, cilindriche, lamelle, vescicoli</a:t>
            </a:r>
          </a:p>
        </p:txBody>
      </p:sp>
      <p:sp>
        <p:nvSpPr>
          <p:cNvPr id="767" name="Text Box 794"/>
          <p:cNvSpPr txBox="1">
            <a:spLocks noChangeArrowheads="1"/>
          </p:cNvSpPr>
          <p:nvPr/>
        </p:nvSpPr>
        <p:spPr bwMode="auto">
          <a:xfrm>
            <a:off x="1839913" y="35814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1800" b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endParaRPr lang="en-US" sz="1800" b="1" baseline="-2500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68" name="Text Box 795"/>
          <p:cNvSpPr txBox="1">
            <a:spLocks noChangeArrowheads="1"/>
          </p:cNvSpPr>
          <p:nvPr/>
        </p:nvSpPr>
        <p:spPr bwMode="auto">
          <a:xfrm>
            <a:off x="1992313" y="26670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Times New Roman" charset="0"/>
              </a:rPr>
              <a:t>Surfactant</a:t>
            </a:r>
          </a:p>
        </p:txBody>
      </p:sp>
      <p:sp>
        <p:nvSpPr>
          <p:cNvPr id="769" name="Line 796"/>
          <p:cNvSpPr>
            <a:spLocks noChangeShapeType="1"/>
          </p:cNvSpPr>
          <p:nvPr/>
        </p:nvSpPr>
        <p:spPr bwMode="auto">
          <a:xfrm flipH="1">
            <a:off x="1839913" y="30480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0" name="Text Box 797"/>
          <p:cNvSpPr txBox="1">
            <a:spLocks noChangeArrowheads="1"/>
          </p:cNvSpPr>
          <p:nvPr/>
        </p:nvSpPr>
        <p:spPr bwMode="auto">
          <a:xfrm>
            <a:off x="2906713" y="2286000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Times New Roman" charset="0"/>
              </a:rPr>
              <a:t>Cylindrical micelles</a:t>
            </a:r>
          </a:p>
        </p:txBody>
      </p:sp>
      <p:grpSp>
        <p:nvGrpSpPr>
          <p:cNvPr id="771" name="Group 798"/>
          <p:cNvGrpSpPr>
            <a:grpSpLocks/>
          </p:cNvGrpSpPr>
          <p:nvPr/>
        </p:nvGrpSpPr>
        <p:grpSpPr bwMode="auto">
          <a:xfrm>
            <a:off x="2601913" y="2667000"/>
            <a:ext cx="1838325" cy="1611313"/>
            <a:chOff x="2352" y="2928"/>
            <a:chExt cx="1158" cy="1015"/>
          </a:xfrm>
        </p:grpSpPr>
        <p:grpSp>
          <p:nvGrpSpPr>
            <p:cNvPr id="772" name="Group 799"/>
            <p:cNvGrpSpPr>
              <a:grpSpLocks/>
            </p:cNvGrpSpPr>
            <p:nvPr/>
          </p:nvGrpSpPr>
          <p:grpSpPr bwMode="auto">
            <a:xfrm>
              <a:off x="2351" y="3360"/>
              <a:ext cx="581" cy="583"/>
              <a:chOff x="432" y="960"/>
              <a:chExt cx="864" cy="864"/>
            </a:xfrm>
          </p:grpSpPr>
          <p:grpSp>
            <p:nvGrpSpPr>
              <p:cNvPr id="1075" name="Group 800"/>
              <p:cNvGrpSpPr>
                <a:grpSpLocks/>
              </p:cNvGrpSpPr>
              <p:nvPr/>
            </p:nvGrpSpPr>
            <p:grpSpPr bwMode="auto">
              <a:xfrm rot="-5400000">
                <a:off x="816" y="960"/>
                <a:ext cx="480" cy="480"/>
                <a:chOff x="720" y="1248"/>
                <a:chExt cx="480" cy="480"/>
              </a:xfrm>
            </p:grpSpPr>
            <p:grpSp>
              <p:nvGrpSpPr>
                <p:cNvPr id="1646" name="Group 801"/>
                <p:cNvGrpSpPr>
                  <a:grpSpLocks/>
                </p:cNvGrpSpPr>
                <p:nvPr/>
              </p:nvGrpSpPr>
              <p:grpSpPr bwMode="auto">
                <a:xfrm>
                  <a:off x="768" y="1248"/>
                  <a:ext cx="432" cy="56"/>
                  <a:chOff x="288" y="864"/>
                  <a:chExt cx="2592" cy="336"/>
                </a:xfrm>
              </p:grpSpPr>
              <p:sp>
                <p:nvSpPr>
                  <p:cNvPr id="1815" name="Oval 802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816" name="Group 803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817" name="Group 8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833" name="Line 8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34" name="Line 80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18" name="Group 8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831" name="Line 80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32" name="Line 8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19" name="Group 8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829" name="Line 8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30" name="Line 81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20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827" name="Line 8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28" name="Line 8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21" name="Group 8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825" name="Line 8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26" name="Line 81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22" name="Group 8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823" name="Line 8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24" name="Line 8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647" name="Group 822"/>
                <p:cNvGrpSpPr>
                  <a:grpSpLocks/>
                </p:cNvGrpSpPr>
                <p:nvPr/>
              </p:nvGrpSpPr>
              <p:grpSpPr bwMode="auto">
                <a:xfrm rot="600000">
                  <a:off x="768" y="1296"/>
                  <a:ext cx="432" cy="56"/>
                  <a:chOff x="288" y="864"/>
                  <a:chExt cx="2592" cy="336"/>
                </a:xfrm>
              </p:grpSpPr>
              <p:sp>
                <p:nvSpPr>
                  <p:cNvPr id="1795" name="Oval 823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796" name="Group 824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797" name="Group 8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813" name="Line 8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4" name="Line 8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98" name="Group 8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811" name="Line 8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2" name="Line 8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99" name="Group 8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809" name="Line 8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0" name="Line 8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00" name="Group 8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807" name="Line 8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8" name="Line 8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01" name="Group 8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805" name="Line 8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6" name="Line 8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02" name="Group 8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803" name="Line 8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4" name="Line 8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648" name="Group 843"/>
                <p:cNvGrpSpPr>
                  <a:grpSpLocks/>
                </p:cNvGrpSpPr>
                <p:nvPr/>
              </p:nvGrpSpPr>
              <p:grpSpPr bwMode="auto">
                <a:xfrm rot="1200000">
                  <a:off x="768" y="1344"/>
                  <a:ext cx="432" cy="56"/>
                  <a:chOff x="288" y="864"/>
                  <a:chExt cx="2592" cy="336"/>
                </a:xfrm>
              </p:grpSpPr>
              <p:sp>
                <p:nvSpPr>
                  <p:cNvPr id="1775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776" name="Group 845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777" name="Group 8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93" name="Line 8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4" name="Line 8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78" name="Group 8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91" name="Line 8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2" name="Line 85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79" name="Group 8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89" name="Line 85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0" name="Line 8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80" name="Group 8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87" name="Line 85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8" name="Line 8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81" name="Group 8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85" name="Line 85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6" name="Line 86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82" name="Group 8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83" name="Line 86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4" name="Line 8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649" name="Group 864"/>
                <p:cNvGrpSpPr>
                  <a:grpSpLocks/>
                </p:cNvGrpSpPr>
                <p:nvPr/>
              </p:nvGrpSpPr>
              <p:grpSpPr bwMode="auto">
                <a:xfrm rot="1800000">
                  <a:off x="768" y="1392"/>
                  <a:ext cx="432" cy="56"/>
                  <a:chOff x="288" y="864"/>
                  <a:chExt cx="2592" cy="336"/>
                </a:xfrm>
              </p:grpSpPr>
              <p:sp>
                <p:nvSpPr>
                  <p:cNvPr id="1755" name="Oval 865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756" name="Group 866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757" name="Group 8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73" name="Line 86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4" name="Line 86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58" name="Group 8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71" name="Line 8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2" name="Line 87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59" name="Group 8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69" name="Line 87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0" name="Line 8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60" name="Group 8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67" name="Line 87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8" name="Line 8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61" name="Group 8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65" name="Line 88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6" name="Line 8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62" name="Group 8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63" name="Line 88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4" name="Line 8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650" name="Group 885"/>
                <p:cNvGrpSpPr>
                  <a:grpSpLocks/>
                </p:cNvGrpSpPr>
                <p:nvPr/>
              </p:nvGrpSpPr>
              <p:grpSpPr bwMode="auto">
                <a:xfrm rot="2400000">
                  <a:off x="720" y="1392"/>
                  <a:ext cx="432" cy="56"/>
                  <a:chOff x="288" y="864"/>
                  <a:chExt cx="2592" cy="336"/>
                </a:xfrm>
              </p:grpSpPr>
              <p:sp>
                <p:nvSpPr>
                  <p:cNvPr id="1735" name="Oval 886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736" name="Group 887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737" name="Group 8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53" name="Line 88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4" name="Line 8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38" name="Group 8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51" name="Line 89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2" name="Line 8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39" name="Group 8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49" name="Line 89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0" name="Line 8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40" name="Group 8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47" name="Line 89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8" name="Line 89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41" name="Group 9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45" name="Line 9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6" name="Line 90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42" name="Group 9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43" name="Line 90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4" name="Line 90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651" name="Group 906"/>
                <p:cNvGrpSpPr>
                  <a:grpSpLocks/>
                </p:cNvGrpSpPr>
                <p:nvPr/>
              </p:nvGrpSpPr>
              <p:grpSpPr bwMode="auto">
                <a:xfrm rot="3000000">
                  <a:off x="724" y="1436"/>
                  <a:ext cx="432" cy="56"/>
                  <a:chOff x="288" y="864"/>
                  <a:chExt cx="2592" cy="336"/>
                </a:xfrm>
              </p:grpSpPr>
              <p:sp>
                <p:nvSpPr>
                  <p:cNvPr id="1715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716" name="Group 908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717" name="Group 9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33" name="Line 91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4" name="Line 9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18" name="Group 9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31" name="Line 9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2" name="Line 9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19" name="Group 9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29" name="Line 91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0" name="Line 9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20" name="Group 9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27" name="Line 9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8" name="Line 9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21" name="Group 9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25" name="Line 9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6" name="Line 92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22" name="Group 9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23" name="Line 9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4" name="Line 9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652" name="Group 927"/>
                <p:cNvGrpSpPr>
                  <a:grpSpLocks/>
                </p:cNvGrpSpPr>
                <p:nvPr/>
              </p:nvGrpSpPr>
              <p:grpSpPr bwMode="auto">
                <a:xfrm rot="3600000">
                  <a:off x="676" y="1436"/>
                  <a:ext cx="432" cy="56"/>
                  <a:chOff x="288" y="864"/>
                  <a:chExt cx="2592" cy="336"/>
                </a:xfrm>
              </p:grpSpPr>
              <p:sp>
                <p:nvSpPr>
                  <p:cNvPr id="1695" name="Oval 928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696" name="Group 929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697" name="Group 9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13" name="Line 93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4" name="Line 9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98" name="Group 9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11" name="Line 9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2" name="Line 93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99" name="Group 9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09" name="Line 9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0" name="Line 9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00" name="Group 9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07" name="Line 94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8" name="Line 94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01" name="Group 9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05" name="Line 9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6" name="Line 9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02" name="Group 9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703" name="Line 9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4" name="Line 9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653" name="Group 948"/>
                <p:cNvGrpSpPr>
                  <a:grpSpLocks/>
                </p:cNvGrpSpPr>
                <p:nvPr/>
              </p:nvGrpSpPr>
              <p:grpSpPr bwMode="auto">
                <a:xfrm rot="4200000">
                  <a:off x="676" y="1484"/>
                  <a:ext cx="432" cy="56"/>
                  <a:chOff x="288" y="864"/>
                  <a:chExt cx="2592" cy="336"/>
                </a:xfrm>
              </p:grpSpPr>
              <p:sp>
                <p:nvSpPr>
                  <p:cNvPr id="1675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676" name="Group 950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677" name="Group 9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93" name="Line 95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4" name="Line 95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78" name="Group 9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91" name="Line 9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2" name="Line 95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79" name="Group 9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89" name="Line 95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0" name="Line 95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80" name="Group 9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87" name="Line 9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8" name="Line 96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81" name="Group 9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85" name="Line 96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6" name="Line 96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82" name="Group 9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83" name="Line 9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4" name="Line 96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654" name="Group 969"/>
                <p:cNvGrpSpPr>
                  <a:grpSpLocks/>
                </p:cNvGrpSpPr>
                <p:nvPr/>
              </p:nvGrpSpPr>
              <p:grpSpPr bwMode="auto">
                <a:xfrm rot="4800000">
                  <a:off x="628" y="1484"/>
                  <a:ext cx="432" cy="56"/>
                  <a:chOff x="288" y="864"/>
                  <a:chExt cx="2592" cy="336"/>
                </a:xfrm>
              </p:grpSpPr>
              <p:sp>
                <p:nvSpPr>
                  <p:cNvPr id="1655" name="Oval 970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656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657" name="Group 9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73" name="Line 9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4" name="Line 9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58" name="Group 9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71" name="Line 97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2" name="Line 9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59" name="Group 9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69" name="Line 97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0" name="Line 9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60" name="Group 9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67" name="Line 98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8" name="Line 9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61" name="Group 9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65" name="Line 98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6" name="Line 9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62" name="Group 9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63" name="Line 98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4" name="Line 9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76" name="Group 990"/>
              <p:cNvGrpSpPr>
                <a:grpSpLocks/>
              </p:cNvGrpSpPr>
              <p:nvPr/>
            </p:nvGrpSpPr>
            <p:grpSpPr bwMode="auto">
              <a:xfrm>
                <a:off x="816" y="1344"/>
                <a:ext cx="480" cy="480"/>
                <a:chOff x="720" y="1248"/>
                <a:chExt cx="480" cy="480"/>
              </a:xfrm>
            </p:grpSpPr>
            <p:grpSp>
              <p:nvGrpSpPr>
                <p:cNvPr id="1457" name="Group 991"/>
                <p:cNvGrpSpPr>
                  <a:grpSpLocks/>
                </p:cNvGrpSpPr>
                <p:nvPr/>
              </p:nvGrpSpPr>
              <p:grpSpPr bwMode="auto">
                <a:xfrm>
                  <a:off x="768" y="1248"/>
                  <a:ext cx="432" cy="56"/>
                  <a:chOff x="288" y="864"/>
                  <a:chExt cx="2592" cy="336"/>
                </a:xfrm>
              </p:grpSpPr>
              <p:sp>
                <p:nvSpPr>
                  <p:cNvPr id="1626" name="Oval 992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627" name="Group 993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628" name="Group 9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44" name="Line 99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5" name="Line 9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29" name="Group 9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42" name="Line 99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3" name="Line 99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30" name="Group 1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40" name="Line 10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1" name="Line 100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31" name="Group 10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38" name="Line 100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" name="Line 100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32" name="Group 10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36" name="Line 100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7" name="Line 100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33" name="Group 10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34" name="Line 101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5" name="Line 10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58" name="Group 1012"/>
                <p:cNvGrpSpPr>
                  <a:grpSpLocks/>
                </p:cNvGrpSpPr>
                <p:nvPr/>
              </p:nvGrpSpPr>
              <p:grpSpPr bwMode="auto">
                <a:xfrm rot="600000">
                  <a:off x="768" y="1296"/>
                  <a:ext cx="432" cy="56"/>
                  <a:chOff x="288" y="864"/>
                  <a:chExt cx="2592" cy="336"/>
                </a:xfrm>
              </p:grpSpPr>
              <p:sp>
                <p:nvSpPr>
                  <p:cNvPr id="1606" name="Oval 1013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607" name="Group 1014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608" name="Group 10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24" name="Line 101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5" name="Line 10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09" name="Group 10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22" name="Line 10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3" name="Line 10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10" name="Group 10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20" name="Line 10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1" name="Line 102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11" name="Group 10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18" name="Line 10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9" name="Line 10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12" name="Group 10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16" name="Line 10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7" name="Line 10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13" name="Group 10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14" name="Line 103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5" name="Line 10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59" name="Group 1033"/>
                <p:cNvGrpSpPr>
                  <a:grpSpLocks/>
                </p:cNvGrpSpPr>
                <p:nvPr/>
              </p:nvGrpSpPr>
              <p:grpSpPr bwMode="auto">
                <a:xfrm rot="1200000">
                  <a:off x="768" y="1344"/>
                  <a:ext cx="432" cy="56"/>
                  <a:chOff x="288" y="864"/>
                  <a:chExt cx="2592" cy="336"/>
                </a:xfrm>
              </p:grpSpPr>
              <p:sp>
                <p:nvSpPr>
                  <p:cNvPr id="1586" name="Oval 103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587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588" name="Group 10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04" name="Line 10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5" name="Line 10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89" name="Group 10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02" name="Line 104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3" name="Line 104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90" name="Group 10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600" name="Line 10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1" name="Line 10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91" name="Group 10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98" name="Line 10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9" name="Line 10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92" name="Group 10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96" name="Line 10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7" name="Line 10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93" name="Group 10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94" name="Line 105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5" name="Line 105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60" name="Group 1054"/>
                <p:cNvGrpSpPr>
                  <a:grpSpLocks/>
                </p:cNvGrpSpPr>
                <p:nvPr/>
              </p:nvGrpSpPr>
              <p:grpSpPr bwMode="auto">
                <a:xfrm rot="1800000">
                  <a:off x="768" y="1392"/>
                  <a:ext cx="432" cy="56"/>
                  <a:chOff x="288" y="864"/>
                  <a:chExt cx="2592" cy="336"/>
                </a:xfrm>
              </p:grpSpPr>
              <p:sp>
                <p:nvSpPr>
                  <p:cNvPr id="1566" name="Oval 1055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567" name="Group 1056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568" name="Group 10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84" name="Line 105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5" name="Line 105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69" name="Group 10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82" name="Line 10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3" name="Line 106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70" name="Group 10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80" name="Line 106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1" name="Line 106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71" name="Group 10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78" name="Line 10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9" name="Line 106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72" name="Group 10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76" name="Line 107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7" name="Line 10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73" name="Group 10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74" name="Line 10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5" name="Line 10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61" name="Group 1075"/>
                <p:cNvGrpSpPr>
                  <a:grpSpLocks/>
                </p:cNvGrpSpPr>
                <p:nvPr/>
              </p:nvGrpSpPr>
              <p:grpSpPr bwMode="auto">
                <a:xfrm rot="2400000">
                  <a:off x="720" y="1392"/>
                  <a:ext cx="432" cy="56"/>
                  <a:chOff x="288" y="864"/>
                  <a:chExt cx="2592" cy="336"/>
                </a:xfrm>
              </p:grpSpPr>
              <p:sp>
                <p:nvSpPr>
                  <p:cNvPr id="1546" name="Oval 1076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547" name="Group 1077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548" name="Group 10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64" name="Line 107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5" name="Line 10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49" name="Group 10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62" name="Line 108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3" name="Line 10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50" name="Group 10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60" name="Line 108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1" name="Line 10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51" name="Group 10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58" name="Line 108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59" name="Line 10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52" name="Group 10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56" name="Line 109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57" name="Line 10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53" name="Group 10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54" name="Line 109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55" name="Line 10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62" name="Group 1096"/>
                <p:cNvGrpSpPr>
                  <a:grpSpLocks/>
                </p:cNvGrpSpPr>
                <p:nvPr/>
              </p:nvGrpSpPr>
              <p:grpSpPr bwMode="auto">
                <a:xfrm rot="3000000">
                  <a:off x="724" y="1436"/>
                  <a:ext cx="432" cy="56"/>
                  <a:chOff x="288" y="864"/>
                  <a:chExt cx="2592" cy="336"/>
                </a:xfrm>
              </p:grpSpPr>
              <p:sp>
                <p:nvSpPr>
                  <p:cNvPr id="1526" name="Oval 1097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527" name="Group 1098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528" name="Group 10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44" name="Line 110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5" name="Line 11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29" name="Group 1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42" name="Line 110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3" name="Line 110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30" name="Group 1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40" name="Line 1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1" name="Line 110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31" name="Group 1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38" name="Line 110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9" name="Line 11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32" name="Group 11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36" name="Line 111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7" name="Line 111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33" name="Group 1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34" name="Line 11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5" name="Line 11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63" name="Group 1117"/>
                <p:cNvGrpSpPr>
                  <a:grpSpLocks/>
                </p:cNvGrpSpPr>
                <p:nvPr/>
              </p:nvGrpSpPr>
              <p:grpSpPr bwMode="auto">
                <a:xfrm rot="3600000">
                  <a:off x="676" y="1436"/>
                  <a:ext cx="432" cy="56"/>
                  <a:chOff x="288" y="864"/>
                  <a:chExt cx="2592" cy="336"/>
                </a:xfrm>
              </p:grpSpPr>
              <p:sp>
                <p:nvSpPr>
                  <p:cNvPr id="1506" name="Oval 1118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507" name="Group 1119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508" name="Group 11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24" name="Line 11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5" name="Line 11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09" name="Group 1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22" name="Line 11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3" name="Line 112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10" name="Group 1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20" name="Line 1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1" name="Line 11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11" name="Group 1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18" name="Line 11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9" name="Line 113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12" name="Group 11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16" name="Line 11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7" name="Line 11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13" name="Group 11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14" name="Line 11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5" name="Line 11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64" name="Group 1138"/>
                <p:cNvGrpSpPr>
                  <a:grpSpLocks/>
                </p:cNvGrpSpPr>
                <p:nvPr/>
              </p:nvGrpSpPr>
              <p:grpSpPr bwMode="auto">
                <a:xfrm rot="4200000">
                  <a:off x="676" y="1484"/>
                  <a:ext cx="432" cy="56"/>
                  <a:chOff x="288" y="864"/>
                  <a:chExt cx="2592" cy="336"/>
                </a:xfrm>
              </p:grpSpPr>
              <p:sp>
                <p:nvSpPr>
                  <p:cNvPr id="1486" name="Oval 1139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487" name="Group 1140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488" name="Group 1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04" name="Line 114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5" name="Line 11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89" name="Group 11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02" name="Line 11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3" name="Line 114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90" name="Group 1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500" name="Line 11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1" name="Line 11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91" name="Group 1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98" name="Line 11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9" name="Line 11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92" name="Group 1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96" name="Line 115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7" name="Line 115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93" name="Group 1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94" name="Line 115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5" name="Line 115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65" name="Group 1159"/>
                <p:cNvGrpSpPr>
                  <a:grpSpLocks/>
                </p:cNvGrpSpPr>
                <p:nvPr/>
              </p:nvGrpSpPr>
              <p:grpSpPr bwMode="auto">
                <a:xfrm rot="4800000">
                  <a:off x="628" y="1484"/>
                  <a:ext cx="432" cy="56"/>
                  <a:chOff x="288" y="864"/>
                  <a:chExt cx="2592" cy="336"/>
                </a:xfrm>
              </p:grpSpPr>
              <p:sp>
                <p:nvSpPr>
                  <p:cNvPr id="1466" name="Oval 1160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467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468" name="Group 1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84" name="Line 116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5" name="Line 116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69" name="Group 1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82" name="Line 116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3" name="Line 116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0" name="Group 11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80" name="Line 116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1" name="Line 11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1" name="Group 11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78" name="Line 11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9" name="Line 11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2" name="Group 11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76" name="Line 117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7" name="Line 11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3" name="Group 11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74" name="Line 11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5" name="Line 11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77" name="Group 1180"/>
              <p:cNvGrpSpPr>
                <a:grpSpLocks/>
              </p:cNvGrpSpPr>
              <p:nvPr/>
            </p:nvGrpSpPr>
            <p:grpSpPr bwMode="auto">
              <a:xfrm rot="5400000">
                <a:off x="432" y="1344"/>
                <a:ext cx="480" cy="480"/>
                <a:chOff x="720" y="1248"/>
                <a:chExt cx="480" cy="480"/>
              </a:xfrm>
            </p:grpSpPr>
            <p:grpSp>
              <p:nvGrpSpPr>
                <p:cNvPr id="1268" name="Group 1181"/>
                <p:cNvGrpSpPr>
                  <a:grpSpLocks/>
                </p:cNvGrpSpPr>
                <p:nvPr/>
              </p:nvGrpSpPr>
              <p:grpSpPr bwMode="auto">
                <a:xfrm>
                  <a:off x="768" y="1248"/>
                  <a:ext cx="432" cy="56"/>
                  <a:chOff x="288" y="864"/>
                  <a:chExt cx="2592" cy="336"/>
                </a:xfrm>
              </p:grpSpPr>
              <p:sp>
                <p:nvSpPr>
                  <p:cNvPr id="1437" name="Oval 1182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438" name="Group 1183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439" name="Group 11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55" name="Line 118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6" name="Line 11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0" name="Group 1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53" name="Line 118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4" name="Line 11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1" name="Group 1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51" name="Line 119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2" name="Line 11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2" name="Group 11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49" name="Line 119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0" name="Line 11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3" name="Group 11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47" name="Line 119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8" name="Line 119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4" name="Group 11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45" name="Line 120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6" name="Line 12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69" name="Group 1202"/>
                <p:cNvGrpSpPr>
                  <a:grpSpLocks/>
                </p:cNvGrpSpPr>
                <p:nvPr/>
              </p:nvGrpSpPr>
              <p:grpSpPr bwMode="auto">
                <a:xfrm rot="600000">
                  <a:off x="768" y="1296"/>
                  <a:ext cx="432" cy="56"/>
                  <a:chOff x="288" y="864"/>
                  <a:chExt cx="2592" cy="336"/>
                </a:xfrm>
              </p:grpSpPr>
              <p:sp>
                <p:nvSpPr>
                  <p:cNvPr id="1417" name="Oval 1203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418" name="Group 1204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419" name="Group 12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35" name="Line 12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6" name="Line 120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20" name="Group 12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33" name="Line 120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4" name="Line 12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21" name="Group 12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31" name="Line 121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2" name="Line 121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22" name="Group 1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29" name="Line 12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0" name="Line 12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23" name="Group 1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27" name="Line 121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8" name="Line 12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24" name="Group 1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25" name="Line 12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6" name="Line 12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70" name="Group 1223"/>
                <p:cNvGrpSpPr>
                  <a:grpSpLocks/>
                </p:cNvGrpSpPr>
                <p:nvPr/>
              </p:nvGrpSpPr>
              <p:grpSpPr bwMode="auto">
                <a:xfrm rot="1200000">
                  <a:off x="768" y="1344"/>
                  <a:ext cx="432" cy="56"/>
                  <a:chOff x="288" y="864"/>
                  <a:chExt cx="2592" cy="336"/>
                </a:xfrm>
              </p:grpSpPr>
              <p:sp>
                <p:nvSpPr>
                  <p:cNvPr id="1397" name="Oval 122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98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399" name="Group 12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15" name="Line 12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6" name="Line 12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00" name="Group 12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13" name="Line 12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4" name="Line 123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01" name="Group 12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11" name="Line 12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2" name="Line 12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02" name="Group 12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09" name="Line 12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0" name="Line 12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03" name="Group 12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07" name="Line 12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8" name="Line 124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04" name="Group 12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405" name="Line 124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6" name="Line 12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71" name="Group 1244"/>
                <p:cNvGrpSpPr>
                  <a:grpSpLocks/>
                </p:cNvGrpSpPr>
                <p:nvPr/>
              </p:nvGrpSpPr>
              <p:grpSpPr bwMode="auto">
                <a:xfrm rot="1800000">
                  <a:off x="768" y="1392"/>
                  <a:ext cx="432" cy="56"/>
                  <a:chOff x="288" y="864"/>
                  <a:chExt cx="2592" cy="336"/>
                </a:xfrm>
              </p:grpSpPr>
              <p:sp>
                <p:nvSpPr>
                  <p:cNvPr id="1377" name="Oval 1245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78" name="Group 1246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379" name="Group 12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95" name="Line 12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6" name="Line 12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0" name="Group 12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93" name="Line 12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4" name="Line 12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1" name="Group 12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91" name="Line 125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2" name="Line 125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2" name="Group 12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89" name="Line 125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0" name="Line 125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3" name="Group 12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87" name="Line 126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8" name="Line 126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4" name="Group 12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85" name="Line 126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6" name="Line 126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72" name="Group 1265"/>
                <p:cNvGrpSpPr>
                  <a:grpSpLocks/>
                </p:cNvGrpSpPr>
                <p:nvPr/>
              </p:nvGrpSpPr>
              <p:grpSpPr bwMode="auto">
                <a:xfrm rot="2400000">
                  <a:off x="720" y="1392"/>
                  <a:ext cx="432" cy="56"/>
                  <a:chOff x="288" y="864"/>
                  <a:chExt cx="2592" cy="336"/>
                </a:xfrm>
              </p:grpSpPr>
              <p:sp>
                <p:nvSpPr>
                  <p:cNvPr id="1357" name="Oval 1266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58" name="Group 1267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359" name="Group 12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75" name="Line 126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6" name="Line 12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60" name="Group 12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73" name="Line 12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4" name="Line 12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61" name="Group 1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71" name="Line 127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2" name="Line 12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62" name="Group 1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69" name="Line 12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0" name="Line 12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63" name="Group 12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67" name="Line 12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68" name="Line 12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64" name="Group 12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65" name="Line 128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66" name="Line 12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73" name="Group 1286"/>
                <p:cNvGrpSpPr>
                  <a:grpSpLocks/>
                </p:cNvGrpSpPr>
                <p:nvPr/>
              </p:nvGrpSpPr>
              <p:grpSpPr bwMode="auto">
                <a:xfrm rot="3000000">
                  <a:off x="724" y="1436"/>
                  <a:ext cx="432" cy="56"/>
                  <a:chOff x="288" y="864"/>
                  <a:chExt cx="2592" cy="336"/>
                </a:xfrm>
              </p:grpSpPr>
              <p:sp>
                <p:nvSpPr>
                  <p:cNvPr id="1337" name="Oval 1287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38" name="Group 1288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339" name="Group 12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55" name="Line 129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6" name="Line 12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40" name="Group 12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53" name="Line 129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4" name="Line 12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41" name="Group 12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51" name="Line 129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2" name="Line 129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42" name="Group 12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49" name="Line 129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0" name="Line 130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43" name="Group 13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47" name="Line 130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8" name="Line 130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44" name="Group 13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45" name="Line 13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" name="Line 130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74" name="Group 1307"/>
                <p:cNvGrpSpPr>
                  <a:grpSpLocks/>
                </p:cNvGrpSpPr>
                <p:nvPr/>
              </p:nvGrpSpPr>
              <p:grpSpPr bwMode="auto">
                <a:xfrm rot="3600000">
                  <a:off x="676" y="1436"/>
                  <a:ext cx="432" cy="56"/>
                  <a:chOff x="288" y="864"/>
                  <a:chExt cx="2592" cy="336"/>
                </a:xfrm>
              </p:grpSpPr>
              <p:sp>
                <p:nvSpPr>
                  <p:cNvPr id="1317" name="Oval 1308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18" name="Group 1309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319" name="Group 1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35" name="Line 13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6" name="Line 131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20" name="Group 13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33" name="Line 13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4" name="Line 13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21" name="Group 13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31" name="Line 13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2" name="Line 131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22" name="Group 13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29" name="Line 13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0" name="Line 13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23" name="Group 13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27" name="Line 13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8" name="Line 13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24" name="Group 13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25" name="Line 13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6" name="Line 13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75" name="Group 1328"/>
                <p:cNvGrpSpPr>
                  <a:grpSpLocks/>
                </p:cNvGrpSpPr>
                <p:nvPr/>
              </p:nvGrpSpPr>
              <p:grpSpPr bwMode="auto">
                <a:xfrm rot="4200000">
                  <a:off x="676" y="1484"/>
                  <a:ext cx="432" cy="56"/>
                  <a:chOff x="288" y="864"/>
                  <a:chExt cx="2592" cy="336"/>
                </a:xfrm>
              </p:grpSpPr>
              <p:sp>
                <p:nvSpPr>
                  <p:cNvPr id="1297" name="Oval 1329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298" name="Group 1330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299" name="Group 13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15" name="Line 13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6" name="Line 13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00" name="Group 13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13" name="Line 13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4" name="Line 13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01" name="Group 13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11" name="Line 13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2" name="Line 13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02" name="Group 13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09" name="Line 13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0" name="Line 13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03" name="Group 13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07" name="Line 134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8" name="Line 13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04" name="Group 13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305" name="Line 13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6" name="Line 13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76" name="Group 1349"/>
                <p:cNvGrpSpPr>
                  <a:grpSpLocks/>
                </p:cNvGrpSpPr>
                <p:nvPr/>
              </p:nvGrpSpPr>
              <p:grpSpPr bwMode="auto">
                <a:xfrm rot="4800000">
                  <a:off x="628" y="1484"/>
                  <a:ext cx="432" cy="56"/>
                  <a:chOff x="288" y="864"/>
                  <a:chExt cx="2592" cy="336"/>
                </a:xfrm>
              </p:grpSpPr>
              <p:sp>
                <p:nvSpPr>
                  <p:cNvPr id="1277" name="Oval 1350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278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279" name="Group 13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95" name="Line 135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6" name="Line 13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80" name="Group 13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93" name="Line 135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4" name="Line 13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81" name="Group 13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91" name="Line 135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2" name="Line 136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82" name="Group 13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89" name="Line 136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0" name="Line 13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83" name="Group 1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87" name="Line 136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88" name="Line 136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84" name="Group 1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85" name="Line 136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86" name="Line 136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78" name="Group 1370"/>
              <p:cNvGrpSpPr>
                <a:grpSpLocks/>
              </p:cNvGrpSpPr>
              <p:nvPr/>
            </p:nvGrpSpPr>
            <p:grpSpPr bwMode="auto">
              <a:xfrm rot="-10800000">
                <a:off x="432" y="960"/>
                <a:ext cx="480" cy="480"/>
                <a:chOff x="720" y="1248"/>
                <a:chExt cx="480" cy="480"/>
              </a:xfrm>
            </p:grpSpPr>
            <p:grpSp>
              <p:nvGrpSpPr>
                <p:cNvPr id="1079" name="Group 1371"/>
                <p:cNvGrpSpPr>
                  <a:grpSpLocks/>
                </p:cNvGrpSpPr>
                <p:nvPr/>
              </p:nvGrpSpPr>
              <p:grpSpPr bwMode="auto">
                <a:xfrm>
                  <a:off x="768" y="1248"/>
                  <a:ext cx="432" cy="56"/>
                  <a:chOff x="288" y="864"/>
                  <a:chExt cx="2592" cy="336"/>
                </a:xfrm>
              </p:grpSpPr>
              <p:sp>
                <p:nvSpPr>
                  <p:cNvPr id="1248" name="Oval 1372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249" name="Group 1373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250" name="Group 13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66" name="Line 137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7" name="Line 13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51" name="Group 13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64" name="Line 13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5" name="Line 13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52" name="Group 13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62" name="Line 13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3" name="Line 13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53" name="Group 13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60" name="Line 138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1" name="Line 13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54" name="Group 13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58" name="Line 138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9" name="Line 13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55" name="Group 13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56" name="Line 139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7" name="Line 13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80" name="Group 1392"/>
                <p:cNvGrpSpPr>
                  <a:grpSpLocks/>
                </p:cNvGrpSpPr>
                <p:nvPr/>
              </p:nvGrpSpPr>
              <p:grpSpPr bwMode="auto">
                <a:xfrm rot="600000">
                  <a:off x="768" y="1296"/>
                  <a:ext cx="432" cy="56"/>
                  <a:chOff x="288" y="864"/>
                  <a:chExt cx="2592" cy="336"/>
                </a:xfrm>
              </p:grpSpPr>
              <p:sp>
                <p:nvSpPr>
                  <p:cNvPr id="1228" name="Oval 1393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229" name="Group 1394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230" name="Group 13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46" name="Line 139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7" name="Line 139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31" name="Group 13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44" name="Line 139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5" name="Line 140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32" name="Group 14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42" name="Line 140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3" name="Line 140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33" name="Group 14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40" name="Line 14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1" name="Line 140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34" name="Group 14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38" name="Line 140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9" name="Line 14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35" name="Group 14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36" name="Line 14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" name="Line 141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81" name="Group 1413"/>
                <p:cNvGrpSpPr>
                  <a:grpSpLocks/>
                </p:cNvGrpSpPr>
                <p:nvPr/>
              </p:nvGrpSpPr>
              <p:grpSpPr bwMode="auto">
                <a:xfrm rot="1200000">
                  <a:off x="768" y="1344"/>
                  <a:ext cx="432" cy="56"/>
                  <a:chOff x="288" y="864"/>
                  <a:chExt cx="2592" cy="336"/>
                </a:xfrm>
              </p:grpSpPr>
              <p:sp>
                <p:nvSpPr>
                  <p:cNvPr id="1208" name="Oval 141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209" name="Group 1415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210" name="Group 14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26" name="Line 14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27" name="Line 141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11" name="Group 14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24" name="Line 14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25" name="Line 14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12" name="Group 1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22" name="Line 14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23" name="Line 14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13" name="Group 14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20" name="Line 14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21" name="Line 14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14" name="Group 14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18" name="Line 14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19" name="Line 14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15" name="Group 14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16" name="Line 14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17" name="Line 14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82" name="Group 1434"/>
                <p:cNvGrpSpPr>
                  <a:grpSpLocks/>
                </p:cNvGrpSpPr>
                <p:nvPr/>
              </p:nvGrpSpPr>
              <p:grpSpPr bwMode="auto">
                <a:xfrm rot="1800000">
                  <a:off x="768" y="1392"/>
                  <a:ext cx="432" cy="56"/>
                  <a:chOff x="288" y="864"/>
                  <a:chExt cx="2592" cy="336"/>
                </a:xfrm>
              </p:grpSpPr>
              <p:sp>
                <p:nvSpPr>
                  <p:cNvPr id="1188" name="Oval 1435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189" name="Group 1436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190" name="Group 14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06" name="Line 14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07" name="Line 14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91" name="Group 14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04" name="Line 14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05" name="Line 14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92" name="Group 14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02" name="Line 144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03" name="Line 14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93" name="Group 14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200" name="Line 14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01" name="Line 14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94" name="Group 14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98" name="Line 14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99" name="Line 145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95" name="Group 14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96" name="Line 145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97" name="Line 14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83" name="Group 1455"/>
                <p:cNvGrpSpPr>
                  <a:grpSpLocks/>
                </p:cNvGrpSpPr>
                <p:nvPr/>
              </p:nvGrpSpPr>
              <p:grpSpPr bwMode="auto">
                <a:xfrm rot="2400000">
                  <a:off x="720" y="1392"/>
                  <a:ext cx="432" cy="56"/>
                  <a:chOff x="288" y="864"/>
                  <a:chExt cx="2592" cy="336"/>
                </a:xfrm>
              </p:grpSpPr>
              <p:sp>
                <p:nvSpPr>
                  <p:cNvPr id="1168" name="Oval 1456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169" name="Group 1457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170" name="Group 14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86" name="Line 145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87" name="Line 146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71" name="Group 14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84" name="Line 146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85" name="Line 14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72" name="Group 14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82" name="Line 146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83" name="Line 146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73" name="Group 14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80" name="Line 146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81" name="Line 146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74" name="Group 14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78" name="Line 14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79" name="Line 147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75" name="Group 14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76" name="Line 147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77" name="Line 14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84" name="Group 1476"/>
                <p:cNvGrpSpPr>
                  <a:grpSpLocks/>
                </p:cNvGrpSpPr>
                <p:nvPr/>
              </p:nvGrpSpPr>
              <p:grpSpPr bwMode="auto">
                <a:xfrm rot="3000000">
                  <a:off x="724" y="1436"/>
                  <a:ext cx="432" cy="56"/>
                  <a:chOff x="288" y="864"/>
                  <a:chExt cx="2592" cy="336"/>
                </a:xfrm>
              </p:grpSpPr>
              <p:sp>
                <p:nvSpPr>
                  <p:cNvPr id="1148" name="Oval 1477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149" name="Group 1478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150" name="Group 14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66" name="Line 148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7" name="Line 14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51" name="Group 14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64" name="Line 148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5" name="Line 14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52" name="Group 14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62" name="Line 148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3" name="Line 14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53" name="Group 14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60" name="Line 148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1" name="Line 14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54" name="Group 14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58" name="Line 149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9" name="Line 14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55" name="Group 14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56" name="Line 149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7" name="Line 14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85" name="Group 1497"/>
                <p:cNvGrpSpPr>
                  <a:grpSpLocks/>
                </p:cNvGrpSpPr>
                <p:nvPr/>
              </p:nvGrpSpPr>
              <p:grpSpPr bwMode="auto">
                <a:xfrm rot="3600000">
                  <a:off x="676" y="1436"/>
                  <a:ext cx="432" cy="56"/>
                  <a:chOff x="288" y="864"/>
                  <a:chExt cx="2592" cy="336"/>
                </a:xfrm>
              </p:grpSpPr>
              <p:sp>
                <p:nvSpPr>
                  <p:cNvPr id="1128" name="Oval 1498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129" name="Group 1499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130" name="Group 15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46" name="Line 15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7" name="Line 150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31" name="Group 15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44" name="Line 150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5" name="Line 150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32" name="Group 15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42" name="Line 150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3" name="Line 150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33" name="Group 15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40" name="Line 151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1" name="Line 15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34" name="Group 15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38" name="Line 15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9" name="Line 15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35" name="Group 15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36" name="Line 151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7" name="Line 15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86" name="Group 1518"/>
                <p:cNvGrpSpPr>
                  <a:grpSpLocks/>
                </p:cNvGrpSpPr>
                <p:nvPr/>
              </p:nvGrpSpPr>
              <p:grpSpPr bwMode="auto">
                <a:xfrm rot="4200000">
                  <a:off x="676" y="1484"/>
                  <a:ext cx="432" cy="56"/>
                  <a:chOff x="288" y="864"/>
                  <a:chExt cx="2592" cy="336"/>
                </a:xfrm>
              </p:grpSpPr>
              <p:sp>
                <p:nvSpPr>
                  <p:cNvPr id="1108" name="Oval 1519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109" name="Group 1520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110" name="Group 15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26" name="Line 15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7" name="Line 152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11" name="Group 15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24" name="Line 15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5" name="Line 15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12" name="Group 15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22" name="Line 15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3" name="Line 15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13" name="Group 15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20" name="Line 153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1" name="Line 15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14" name="Group 15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18" name="Line 15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19" name="Line 153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15" name="Group 15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16" name="Line 15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17" name="Line 15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87" name="Group 1539"/>
                <p:cNvGrpSpPr>
                  <a:grpSpLocks/>
                </p:cNvGrpSpPr>
                <p:nvPr/>
              </p:nvGrpSpPr>
              <p:grpSpPr bwMode="auto">
                <a:xfrm rot="4800000">
                  <a:off x="628" y="1484"/>
                  <a:ext cx="432" cy="56"/>
                  <a:chOff x="288" y="864"/>
                  <a:chExt cx="2592" cy="336"/>
                </a:xfrm>
              </p:grpSpPr>
              <p:sp>
                <p:nvSpPr>
                  <p:cNvPr id="1088" name="Oval 1540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864"/>
                    <a:ext cx="336" cy="33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089" name="Group 1541"/>
                  <p:cNvGrpSpPr>
                    <a:grpSpLocks/>
                  </p:cNvGrpSpPr>
                  <p:nvPr/>
                </p:nvGrpSpPr>
                <p:grpSpPr bwMode="auto">
                  <a:xfrm>
                    <a:off x="288" y="960"/>
                    <a:ext cx="2304" cy="192"/>
                    <a:chOff x="288" y="960"/>
                    <a:chExt cx="2304" cy="192"/>
                  </a:xfrm>
                </p:grpSpPr>
                <p:grpSp>
                  <p:nvGrpSpPr>
                    <p:cNvPr id="1090" name="Group 15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06" name="Line 15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7" name="Line 15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91" name="Group 15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04" name="Line 15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5" name="Line 15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92" name="Group 15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02" name="Line 15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3" name="Line 15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93" name="Group 15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100" name="Line 155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1" name="Line 155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94" name="Group 15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098" name="Line 15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99" name="Line 155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95" name="Group 15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384" cy="192"/>
                      <a:chOff x="288" y="960"/>
                      <a:chExt cx="384" cy="192"/>
                    </a:xfrm>
                  </p:grpSpPr>
                  <p:sp>
                    <p:nvSpPr>
                      <p:cNvPr id="1096" name="Line 155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8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97" name="Line 155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80" y="960"/>
                        <a:ext cx="192" cy="19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  <p:sp>
          <p:nvSpPr>
            <p:cNvPr id="773" name="Line 1560"/>
            <p:cNvSpPr>
              <a:spLocks noChangeShapeType="1"/>
            </p:cNvSpPr>
            <p:nvPr/>
          </p:nvSpPr>
          <p:spPr bwMode="auto">
            <a:xfrm flipV="1">
              <a:off x="2448" y="2928"/>
              <a:ext cx="62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Line 1561"/>
            <p:cNvSpPr>
              <a:spLocks noChangeShapeType="1"/>
            </p:cNvSpPr>
            <p:nvPr/>
          </p:nvSpPr>
          <p:spPr bwMode="auto">
            <a:xfrm flipV="1">
              <a:off x="2880" y="3360"/>
              <a:ext cx="62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75" name="Group 1562"/>
            <p:cNvGrpSpPr>
              <a:grpSpLocks/>
            </p:cNvGrpSpPr>
            <p:nvPr/>
          </p:nvGrpSpPr>
          <p:grpSpPr bwMode="auto">
            <a:xfrm>
              <a:off x="2784" y="3120"/>
              <a:ext cx="438" cy="458"/>
              <a:chOff x="3120" y="2878"/>
              <a:chExt cx="438" cy="458"/>
            </a:xfrm>
          </p:grpSpPr>
          <p:sp>
            <p:nvSpPr>
              <p:cNvPr id="1051" name="Oval 1563"/>
              <p:cNvSpPr>
                <a:spLocks noChangeArrowheads="1"/>
              </p:cNvSpPr>
              <p:nvPr/>
            </p:nvSpPr>
            <p:spPr bwMode="auto">
              <a:xfrm rot="-5400000">
                <a:off x="3233" y="28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1564"/>
              <p:cNvSpPr>
                <a:spLocks noChangeArrowheads="1"/>
              </p:cNvSpPr>
              <p:nvPr/>
            </p:nvSpPr>
            <p:spPr bwMode="auto">
              <a:xfrm rot="-4800000">
                <a:off x="3288" y="288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Oval 1565"/>
              <p:cNvSpPr>
                <a:spLocks noChangeArrowheads="1"/>
              </p:cNvSpPr>
              <p:nvPr/>
            </p:nvSpPr>
            <p:spPr bwMode="auto">
              <a:xfrm rot="-4200000">
                <a:off x="3342" y="2886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Oval 1566"/>
              <p:cNvSpPr>
                <a:spLocks noChangeArrowheads="1"/>
              </p:cNvSpPr>
              <p:nvPr/>
            </p:nvSpPr>
            <p:spPr bwMode="auto">
              <a:xfrm rot="-3600000">
                <a:off x="3394" y="289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1567"/>
              <p:cNvSpPr>
                <a:spLocks noChangeArrowheads="1"/>
              </p:cNvSpPr>
              <p:nvPr/>
            </p:nvSpPr>
            <p:spPr bwMode="auto">
              <a:xfrm rot="-3000000">
                <a:off x="3412" y="294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Oval 1568"/>
              <p:cNvSpPr>
                <a:spLocks noChangeArrowheads="1"/>
              </p:cNvSpPr>
              <p:nvPr/>
            </p:nvSpPr>
            <p:spPr bwMode="auto">
              <a:xfrm rot="-2400000">
                <a:off x="3457" y="2954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1569"/>
              <p:cNvSpPr>
                <a:spLocks noChangeArrowheads="1"/>
              </p:cNvSpPr>
              <p:nvPr/>
            </p:nvSpPr>
            <p:spPr bwMode="auto">
              <a:xfrm rot="-1800000">
                <a:off x="3470" y="300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58" name="Group 1570"/>
              <p:cNvGrpSpPr>
                <a:grpSpLocks/>
              </p:cNvGrpSpPr>
              <p:nvPr/>
            </p:nvGrpSpPr>
            <p:grpSpPr bwMode="auto">
              <a:xfrm rot="-1800000">
                <a:off x="3439" y="3032"/>
                <a:ext cx="44" cy="22"/>
                <a:chOff x="288" y="960"/>
                <a:chExt cx="384" cy="192"/>
              </a:xfrm>
            </p:grpSpPr>
            <p:sp>
              <p:nvSpPr>
                <p:cNvPr id="1073" name="Line 1571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Line 1572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59" name="Oval 1573"/>
              <p:cNvSpPr>
                <a:spLocks noChangeArrowheads="1"/>
              </p:cNvSpPr>
              <p:nvPr/>
            </p:nvSpPr>
            <p:spPr bwMode="auto">
              <a:xfrm rot="-1200000">
                <a:off x="3511" y="302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60" name="Group 1574"/>
              <p:cNvGrpSpPr>
                <a:grpSpLocks/>
              </p:cNvGrpSpPr>
              <p:nvPr/>
            </p:nvGrpSpPr>
            <p:grpSpPr bwMode="auto">
              <a:xfrm rot="-1200000">
                <a:off x="3476" y="3046"/>
                <a:ext cx="44" cy="22"/>
                <a:chOff x="288" y="960"/>
                <a:chExt cx="384" cy="192"/>
              </a:xfrm>
            </p:grpSpPr>
            <p:sp>
              <p:nvSpPr>
                <p:cNvPr id="1071" name="Line 1575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Line 157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61" name="Oval 1577"/>
              <p:cNvSpPr>
                <a:spLocks noChangeArrowheads="1"/>
              </p:cNvSpPr>
              <p:nvPr/>
            </p:nvSpPr>
            <p:spPr bwMode="auto">
              <a:xfrm rot="-600000">
                <a:off x="3517" y="30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1578"/>
              <p:cNvSpPr>
                <a:spLocks noChangeArrowheads="1"/>
              </p:cNvSpPr>
              <p:nvPr/>
            </p:nvSpPr>
            <p:spPr bwMode="auto">
              <a:xfrm>
                <a:off x="3520" y="3139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63" name="Group 1579"/>
              <p:cNvGrpSpPr>
                <a:grpSpLocks/>
              </p:cNvGrpSpPr>
              <p:nvPr/>
            </p:nvGrpSpPr>
            <p:grpSpPr bwMode="auto">
              <a:xfrm>
                <a:off x="3484" y="3150"/>
                <a:ext cx="44" cy="22"/>
                <a:chOff x="288" y="960"/>
                <a:chExt cx="384" cy="192"/>
              </a:xfrm>
            </p:grpSpPr>
            <p:sp>
              <p:nvSpPr>
                <p:cNvPr id="1069" name="Line 158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0" name="Line 158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64" name="Oval 1582"/>
              <p:cNvSpPr>
                <a:spLocks noChangeArrowheads="1"/>
              </p:cNvSpPr>
              <p:nvPr/>
            </p:nvSpPr>
            <p:spPr bwMode="auto">
              <a:xfrm rot="600000">
                <a:off x="3518" y="3192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1583"/>
              <p:cNvSpPr>
                <a:spLocks noChangeArrowheads="1"/>
              </p:cNvSpPr>
              <p:nvPr/>
            </p:nvSpPr>
            <p:spPr bwMode="auto">
              <a:xfrm rot="1200000">
                <a:off x="3512" y="3247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Oval 1584"/>
              <p:cNvSpPr>
                <a:spLocks noChangeArrowheads="1"/>
              </p:cNvSpPr>
              <p:nvPr/>
            </p:nvSpPr>
            <p:spPr bwMode="auto">
              <a:xfrm rot="1800000">
                <a:off x="3503" y="329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1585"/>
              <p:cNvSpPr>
                <a:spLocks noChangeArrowheads="1"/>
              </p:cNvSpPr>
              <p:nvPr/>
            </p:nvSpPr>
            <p:spPr bwMode="auto">
              <a:xfrm rot="-6600000">
                <a:off x="3120" y="288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Oval 1586"/>
              <p:cNvSpPr>
                <a:spLocks noChangeArrowheads="1"/>
              </p:cNvSpPr>
              <p:nvPr/>
            </p:nvSpPr>
            <p:spPr bwMode="auto">
              <a:xfrm rot="-6000000">
                <a:off x="3173" y="2880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76" name="Group 1587"/>
            <p:cNvGrpSpPr>
              <a:grpSpLocks/>
            </p:cNvGrpSpPr>
            <p:nvPr/>
          </p:nvGrpSpPr>
          <p:grpSpPr bwMode="auto">
            <a:xfrm>
              <a:off x="2736" y="3168"/>
              <a:ext cx="438" cy="458"/>
              <a:chOff x="3120" y="2878"/>
              <a:chExt cx="438" cy="458"/>
            </a:xfrm>
          </p:grpSpPr>
          <p:sp>
            <p:nvSpPr>
              <p:cNvPr id="1027" name="Oval 1588"/>
              <p:cNvSpPr>
                <a:spLocks noChangeArrowheads="1"/>
              </p:cNvSpPr>
              <p:nvPr/>
            </p:nvSpPr>
            <p:spPr bwMode="auto">
              <a:xfrm rot="-5400000">
                <a:off x="3233" y="28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Oval 1589"/>
              <p:cNvSpPr>
                <a:spLocks noChangeArrowheads="1"/>
              </p:cNvSpPr>
              <p:nvPr/>
            </p:nvSpPr>
            <p:spPr bwMode="auto">
              <a:xfrm rot="-4800000">
                <a:off x="3288" y="288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Oval 1590"/>
              <p:cNvSpPr>
                <a:spLocks noChangeArrowheads="1"/>
              </p:cNvSpPr>
              <p:nvPr/>
            </p:nvSpPr>
            <p:spPr bwMode="auto">
              <a:xfrm rot="-4200000">
                <a:off x="3342" y="2886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Oval 1591"/>
              <p:cNvSpPr>
                <a:spLocks noChangeArrowheads="1"/>
              </p:cNvSpPr>
              <p:nvPr/>
            </p:nvSpPr>
            <p:spPr bwMode="auto">
              <a:xfrm rot="-3600000">
                <a:off x="3394" y="289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Oval 1592"/>
              <p:cNvSpPr>
                <a:spLocks noChangeArrowheads="1"/>
              </p:cNvSpPr>
              <p:nvPr/>
            </p:nvSpPr>
            <p:spPr bwMode="auto">
              <a:xfrm rot="-3000000">
                <a:off x="3412" y="294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Oval 1593"/>
              <p:cNvSpPr>
                <a:spLocks noChangeArrowheads="1"/>
              </p:cNvSpPr>
              <p:nvPr/>
            </p:nvSpPr>
            <p:spPr bwMode="auto">
              <a:xfrm rot="-2400000">
                <a:off x="3457" y="2954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Oval 1594"/>
              <p:cNvSpPr>
                <a:spLocks noChangeArrowheads="1"/>
              </p:cNvSpPr>
              <p:nvPr/>
            </p:nvSpPr>
            <p:spPr bwMode="auto">
              <a:xfrm rot="-1800000">
                <a:off x="3470" y="300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34" name="Group 1595"/>
              <p:cNvGrpSpPr>
                <a:grpSpLocks/>
              </p:cNvGrpSpPr>
              <p:nvPr/>
            </p:nvGrpSpPr>
            <p:grpSpPr bwMode="auto">
              <a:xfrm rot="-1800000">
                <a:off x="3439" y="3032"/>
                <a:ext cx="44" cy="22"/>
                <a:chOff x="288" y="960"/>
                <a:chExt cx="384" cy="192"/>
              </a:xfrm>
            </p:grpSpPr>
            <p:sp>
              <p:nvSpPr>
                <p:cNvPr id="1049" name="Line 1596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0" name="Line 1597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35" name="Oval 1598"/>
              <p:cNvSpPr>
                <a:spLocks noChangeArrowheads="1"/>
              </p:cNvSpPr>
              <p:nvPr/>
            </p:nvSpPr>
            <p:spPr bwMode="auto">
              <a:xfrm rot="-1200000">
                <a:off x="3511" y="302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36" name="Group 1599"/>
              <p:cNvGrpSpPr>
                <a:grpSpLocks/>
              </p:cNvGrpSpPr>
              <p:nvPr/>
            </p:nvGrpSpPr>
            <p:grpSpPr bwMode="auto">
              <a:xfrm rot="-1200000">
                <a:off x="3476" y="3046"/>
                <a:ext cx="44" cy="22"/>
                <a:chOff x="288" y="960"/>
                <a:chExt cx="384" cy="192"/>
              </a:xfrm>
            </p:grpSpPr>
            <p:sp>
              <p:nvSpPr>
                <p:cNvPr id="1047" name="Line 160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Line 160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37" name="Oval 1602"/>
              <p:cNvSpPr>
                <a:spLocks noChangeArrowheads="1"/>
              </p:cNvSpPr>
              <p:nvPr/>
            </p:nvSpPr>
            <p:spPr bwMode="auto">
              <a:xfrm rot="-600000">
                <a:off x="3517" y="30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Oval 1603"/>
              <p:cNvSpPr>
                <a:spLocks noChangeArrowheads="1"/>
              </p:cNvSpPr>
              <p:nvPr/>
            </p:nvSpPr>
            <p:spPr bwMode="auto">
              <a:xfrm>
                <a:off x="3520" y="3139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39" name="Group 1604"/>
              <p:cNvGrpSpPr>
                <a:grpSpLocks/>
              </p:cNvGrpSpPr>
              <p:nvPr/>
            </p:nvGrpSpPr>
            <p:grpSpPr bwMode="auto">
              <a:xfrm>
                <a:off x="3484" y="3150"/>
                <a:ext cx="44" cy="22"/>
                <a:chOff x="288" y="960"/>
                <a:chExt cx="384" cy="192"/>
              </a:xfrm>
            </p:grpSpPr>
            <p:sp>
              <p:nvSpPr>
                <p:cNvPr id="1045" name="Line 1605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6" name="Line 160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40" name="Oval 1607"/>
              <p:cNvSpPr>
                <a:spLocks noChangeArrowheads="1"/>
              </p:cNvSpPr>
              <p:nvPr/>
            </p:nvSpPr>
            <p:spPr bwMode="auto">
              <a:xfrm rot="600000">
                <a:off x="3518" y="3192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Oval 1608"/>
              <p:cNvSpPr>
                <a:spLocks noChangeArrowheads="1"/>
              </p:cNvSpPr>
              <p:nvPr/>
            </p:nvSpPr>
            <p:spPr bwMode="auto">
              <a:xfrm rot="1200000">
                <a:off x="3512" y="3247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1609"/>
              <p:cNvSpPr>
                <a:spLocks noChangeArrowheads="1"/>
              </p:cNvSpPr>
              <p:nvPr/>
            </p:nvSpPr>
            <p:spPr bwMode="auto">
              <a:xfrm rot="1800000">
                <a:off x="3503" y="329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Oval 1610"/>
              <p:cNvSpPr>
                <a:spLocks noChangeArrowheads="1"/>
              </p:cNvSpPr>
              <p:nvPr/>
            </p:nvSpPr>
            <p:spPr bwMode="auto">
              <a:xfrm rot="-6600000">
                <a:off x="3120" y="288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Oval 1611"/>
              <p:cNvSpPr>
                <a:spLocks noChangeArrowheads="1"/>
              </p:cNvSpPr>
              <p:nvPr/>
            </p:nvSpPr>
            <p:spPr bwMode="auto">
              <a:xfrm rot="-6000000">
                <a:off x="3173" y="2880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77" name="Group 1612"/>
            <p:cNvGrpSpPr>
              <a:grpSpLocks/>
            </p:cNvGrpSpPr>
            <p:nvPr/>
          </p:nvGrpSpPr>
          <p:grpSpPr bwMode="auto">
            <a:xfrm>
              <a:off x="2688" y="3216"/>
              <a:ext cx="438" cy="458"/>
              <a:chOff x="3120" y="2878"/>
              <a:chExt cx="438" cy="458"/>
            </a:xfrm>
          </p:grpSpPr>
          <p:sp>
            <p:nvSpPr>
              <p:cNvPr id="1003" name="Oval 1613"/>
              <p:cNvSpPr>
                <a:spLocks noChangeArrowheads="1"/>
              </p:cNvSpPr>
              <p:nvPr/>
            </p:nvSpPr>
            <p:spPr bwMode="auto">
              <a:xfrm rot="-5400000">
                <a:off x="3233" y="28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Oval 1614"/>
              <p:cNvSpPr>
                <a:spLocks noChangeArrowheads="1"/>
              </p:cNvSpPr>
              <p:nvPr/>
            </p:nvSpPr>
            <p:spPr bwMode="auto">
              <a:xfrm rot="-4800000">
                <a:off x="3288" y="288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Oval 1615"/>
              <p:cNvSpPr>
                <a:spLocks noChangeArrowheads="1"/>
              </p:cNvSpPr>
              <p:nvPr/>
            </p:nvSpPr>
            <p:spPr bwMode="auto">
              <a:xfrm rot="-4200000">
                <a:off x="3342" y="2886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Oval 1616"/>
              <p:cNvSpPr>
                <a:spLocks noChangeArrowheads="1"/>
              </p:cNvSpPr>
              <p:nvPr/>
            </p:nvSpPr>
            <p:spPr bwMode="auto">
              <a:xfrm rot="-3600000">
                <a:off x="3394" y="289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Oval 1617"/>
              <p:cNvSpPr>
                <a:spLocks noChangeArrowheads="1"/>
              </p:cNvSpPr>
              <p:nvPr/>
            </p:nvSpPr>
            <p:spPr bwMode="auto">
              <a:xfrm rot="-3000000">
                <a:off x="3412" y="294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Oval 1618"/>
              <p:cNvSpPr>
                <a:spLocks noChangeArrowheads="1"/>
              </p:cNvSpPr>
              <p:nvPr/>
            </p:nvSpPr>
            <p:spPr bwMode="auto">
              <a:xfrm rot="-2400000">
                <a:off x="3457" y="2954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Oval 1619"/>
              <p:cNvSpPr>
                <a:spLocks noChangeArrowheads="1"/>
              </p:cNvSpPr>
              <p:nvPr/>
            </p:nvSpPr>
            <p:spPr bwMode="auto">
              <a:xfrm rot="-1800000">
                <a:off x="3470" y="300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10" name="Group 1620"/>
              <p:cNvGrpSpPr>
                <a:grpSpLocks/>
              </p:cNvGrpSpPr>
              <p:nvPr/>
            </p:nvGrpSpPr>
            <p:grpSpPr bwMode="auto">
              <a:xfrm rot="-1800000">
                <a:off x="3439" y="3032"/>
                <a:ext cx="44" cy="22"/>
                <a:chOff x="288" y="960"/>
                <a:chExt cx="384" cy="192"/>
              </a:xfrm>
            </p:grpSpPr>
            <p:sp>
              <p:nvSpPr>
                <p:cNvPr id="1025" name="Line 1621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6" name="Line 1622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11" name="Oval 1623"/>
              <p:cNvSpPr>
                <a:spLocks noChangeArrowheads="1"/>
              </p:cNvSpPr>
              <p:nvPr/>
            </p:nvSpPr>
            <p:spPr bwMode="auto">
              <a:xfrm rot="-1200000">
                <a:off x="3511" y="302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12" name="Group 1624"/>
              <p:cNvGrpSpPr>
                <a:grpSpLocks/>
              </p:cNvGrpSpPr>
              <p:nvPr/>
            </p:nvGrpSpPr>
            <p:grpSpPr bwMode="auto">
              <a:xfrm rot="-1200000">
                <a:off x="3476" y="3046"/>
                <a:ext cx="44" cy="22"/>
                <a:chOff x="288" y="960"/>
                <a:chExt cx="384" cy="192"/>
              </a:xfrm>
            </p:grpSpPr>
            <p:sp>
              <p:nvSpPr>
                <p:cNvPr id="1023" name="Line 1625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4" name="Line 162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13" name="Oval 1627"/>
              <p:cNvSpPr>
                <a:spLocks noChangeArrowheads="1"/>
              </p:cNvSpPr>
              <p:nvPr/>
            </p:nvSpPr>
            <p:spPr bwMode="auto">
              <a:xfrm rot="-600000">
                <a:off x="3517" y="30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Oval 1628"/>
              <p:cNvSpPr>
                <a:spLocks noChangeArrowheads="1"/>
              </p:cNvSpPr>
              <p:nvPr/>
            </p:nvSpPr>
            <p:spPr bwMode="auto">
              <a:xfrm>
                <a:off x="3520" y="3139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15" name="Group 1629"/>
              <p:cNvGrpSpPr>
                <a:grpSpLocks/>
              </p:cNvGrpSpPr>
              <p:nvPr/>
            </p:nvGrpSpPr>
            <p:grpSpPr bwMode="auto">
              <a:xfrm>
                <a:off x="3484" y="3150"/>
                <a:ext cx="44" cy="22"/>
                <a:chOff x="288" y="960"/>
                <a:chExt cx="384" cy="192"/>
              </a:xfrm>
            </p:grpSpPr>
            <p:sp>
              <p:nvSpPr>
                <p:cNvPr id="102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2" name="Line 163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16" name="Oval 1632"/>
              <p:cNvSpPr>
                <a:spLocks noChangeArrowheads="1"/>
              </p:cNvSpPr>
              <p:nvPr/>
            </p:nvSpPr>
            <p:spPr bwMode="auto">
              <a:xfrm rot="600000">
                <a:off x="3518" y="3192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Oval 1633"/>
              <p:cNvSpPr>
                <a:spLocks noChangeArrowheads="1"/>
              </p:cNvSpPr>
              <p:nvPr/>
            </p:nvSpPr>
            <p:spPr bwMode="auto">
              <a:xfrm rot="1200000">
                <a:off x="3512" y="3247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Oval 1634"/>
              <p:cNvSpPr>
                <a:spLocks noChangeArrowheads="1"/>
              </p:cNvSpPr>
              <p:nvPr/>
            </p:nvSpPr>
            <p:spPr bwMode="auto">
              <a:xfrm rot="1800000">
                <a:off x="3503" y="329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Oval 1635"/>
              <p:cNvSpPr>
                <a:spLocks noChangeArrowheads="1"/>
              </p:cNvSpPr>
              <p:nvPr/>
            </p:nvSpPr>
            <p:spPr bwMode="auto">
              <a:xfrm rot="-6600000">
                <a:off x="3120" y="288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Oval 1636"/>
              <p:cNvSpPr>
                <a:spLocks noChangeArrowheads="1"/>
              </p:cNvSpPr>
              <p:nvPr/>
            </p:nvSpPr>
            <p:spPr bwMode="auto">
              <a:xfrm rot="-6000000">
                <a:off x="3173" y="2880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78" name="Group 1637"/>
            <p:cNvGrpSpPr>
              <a:grpSpLocks/>
            </p:cNvGrpSpPr>
            <p:nvPr/>
          </p:nvGrpSpPr>
          <p:grpSpPr bwMode="auto">
            <a:xfrm>
              <a:off x="2640" y="3264"/>
              <a:ext cx="438" cy="458"/>
              <a:chOff x="3120" y="2878"/>
              <a:chExt cx="438" cy="458"/>
            </a:xfrm>
          </p:grpSpPr>
          <p:sp>
            <p:nvSpPr>
              <p:cNvPr id="979" name="Oval 1638"/>
              <p:cNvSpPr>
                <a:spLocks noChangeArrowheads="1"/>
              </p:cNvSpPr>
              <p:nvPr/>
            </p:nvSpPr>
            <p:spPr bwMode="auto">
              <a:xfrm rot="-5400000">
                <a:off x="3233" y="28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Oval 1639"/>
              <p:cNvSpPr>
                <a:spLocks noChangeArrowheads="1"/>
              </p:cNvSpPr>
              <p:nvPr/>
            </p:nvSpPr>
            <p:spPr bwMode="auto">
              <a:xfrm rot="-4800000">
                <a:off x="3288" y="288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Oval 1640"/>
              <p:cNvSpPr>
                <a:spLocks noChangeArrowheads="1"/>
              </p:cNvSpPr>
              <p:nvPr/>
            </p:nvSpPr>
            <p:spPr bwMode="auto">
              <a:xfrm rot="-4200000">
                <a:off x="3342" y="2886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Oval 1641"/>
              <p:cNvSpPr>
                <a:spLocks noChangeArrowheads="1"/>
              </p:cNvSpPr>
              <p:nvPr/>
            </p:nvSpPr>
            <p:spPr bwMode="auto">
              <a:xfrm rot="-3600000">
                <a:off x="3394" y="289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Oval 1642"/>
              <p:cNvSpPr>
                <a:spLocks noChangeArrowheads="1"/>
              </p:cNvSpPr>
              <p:nvPr/>
            </p:nvSpPr>
            <p:spPr bwMode="auto">
              <a:xfrm rot="-3000000">
                <a:off x="3412" y="294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Oval 1643"/>
              <p:cNvSpPr>
                <a:spLocks noChangeArrowheads="1"/>
              </p:cNvSpPr>
              <p:nvPr/>
            </p:nvSpPr>
            <p:spPr bwMode="auto">
              <a:xfrm rot="-2400000">
                <a:off x="3457" y="2954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Oval 1644"/>
              <p:cNvSpPr>
                <a:spLocks noChangeArrowheads="1"/>
              </p:cNvSpPr>
              <p:nvPr/>
            </p:nvSpPr>
            <p:spPr bwMode="auto">
              <a:xfrm rot="-1800000">
                <a:off x="3470" y="300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86" name="Group 1645"/>
              <p:cNvGrpSpPr>
                <a:grpSpLocks/>
              </p:cNvGrpSpPr>
              <p:nvPr/>
            </p:nvGrpSpPr>
            <p:grpSpPr bwMode="auto">
              <a:xfrm rot="-1800000">
                <a:off x="3439" y="3032"/>
                <a:ext cx="44" cy="22"/>
                <a:chOff x="288" y="960"/>
                <a:chExt cx="384" cy="192"/>
              </a:xfrm>
            </p:grpSpPr>
            <p:sp>
              <p:nvSpPr>
                <p:cNvPr id="1001" name="Line 1646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2" name="Line 1647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87" name="Oval 1648"/>
              <p:cNvSpPr>
                <a:spLocks noChangeArrowheads="1"/>
              </p:cNvSpPr>
              <p:nvPr/>
            </p:nvSpPr>
            <p:spPr bwMode="auto">
              <a:xfrm rot="-1200000">
                <a:off x="3511" y="302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88" name="Group 1649"/>
              <p:cNvGrpSpPr>
                <a:grpSpLocks/>
              </p:cNvGrpSpPr>
              <p:nvPr/>
            </p:nvGrpSpPr>
            <p:grpSpPr bwMode="auto">
              <a:xfrm rot="-1200000">
                <a:off x="3476" y="3046"/>
                <a:ext cx="44" cy="22"/>
                <a:chOff x="288" y="960"/>
                <a:chExt cx="384" cy="192"/>
              </a:xfrm>
            </p:grpSpPr>
            <p:sp>
              <p:nvSpPr>
                <p:cNvPr id="999" name="Line 165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0" name="Line 165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89" name="Oval 1652"/>
              <p:cNvSpPr>
                <a:spLocks noChangeArrowheads="1"/>
              </p:cNvSpPr>
              <p:nvPr/>
            </p:nvSpPr>
            <p:spPr bwMode="auto">
              <a:xfrm rot="-600000">
                <a:off x="3517" y="30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Oval 1653"/>
              <p:cNvSpPr>
                <a:spLocks noChangeArrowheads="1"/>
              </p:cNvSpPr>
              <p:nvPr/>
            </p:nvSpPr>
            <p:spPr bwMode="auto">
              <a:xfrm>
                <a:off x="3520" y="3139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91" name="Group 1654"/>
              <p:cNvGrpSpPr>
                <a:grpSpLocks/>
              </p:cNvGrpSpPr>
              <p:nvPr/>
            </p:nvGrpSpPr>
            <p:grpSpPr bwMode="auto">
              <a:xfrm>
                <a:off x="3484" y="3150"/>
                <a:ext cx="44" cy="22"/>
                <a:chOff x="288" y="960"/>
                <a:chExt cx="384" cy="192"/>
              </a:xfrm>
            </p:grpSpPr>
            <p:sp>
              <p:nvSpPr>
                <p:cNvPr id="997" name="Line 1655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8" name="Line 165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92" name="Oval 1657"/>
              <p:cNvSpPr>
                <a:spLocks noChangeArrowheads="1"/>
              </p:cNvSpPr>
              <p:nvPr/>
            </p:nvSpPr>
            <p:spPr bwMode="auto">
              <a:xfrm rot="600000">
                <a:off x="3518" y="3192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Oval 1658"/>
              <p:cNvSpPr>
                <a:spLocks noChangeArrowheads="1"/>
              </p:cNvSpPr>
              <p:nvPr/>
            </p:nvSpPr>
            <p:spPr bwMode="auto">
              <a:xfrm rot="1200000">
                <a:off x="3512" y="3247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Oval 1659"/>
              <p:cNvSpPr>
                <a:spLocks noChangeArrowheads="1"/>
              </p:cNvSpPr>
              <p:nvPr/>
            </p:nvSpPr>
            <p:spPr bwMode="auto">
              <a:xfrm rot="1800000">
                <a:off x="3503" y="329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Oval 1660"/>
              <p:cNvSpPr>
                <a:spLocks noChangeArrowheads="1"/>
              </p:cNvSpPr>
              <p:nvPr/>
            </p:nvSpPr>
            <p:spPr bwMode="auto">
              <a:xfrm rot="-6600000">
                <a:off x="3120" y="288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Oval 1661"/>
              <p:cNvSpPr>
                <a:spLocks noChangeArrowheads="1"/>
              </p:cNvSpPr>
              <p:nvPr/>
            </p:nvSpPr>
            <p:spPr bwMode="auto">
              <a:xfrm rot="-6000000">
                <a:off x="3173" y="2880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79" name="Group 1662"/>
            <p:cNvGrpSpPr>
              <a:grpSpLocks/>
            </p:cNvGrpSpPr>
            <p:nvPr/>
          </p:nvGrpSpPr>
          <p:grpSpPr bwMode="auto">
            <a:xfrm>
              <a:off x="2544" y="3312"/>
              <a:ext cx="438" cy="458"/>
              <a:chOff x="3120" y="2878"/>
              <a:chExt cx="438" cy="458"/>
            </a:xfrm>
          </p:grpSpPr>
          <p:sp>
            <p:nvSpPr>
              <p:cNvPr id="955" name="Oval 1663"/>
              <p:cNvSpPr>
                <a:spLocks noChangeArrowheads="1"/>
              </p:cNvSpPr>
              <p:nvPr/>
            </p:nvSpPr>
            <p:spPr bwMode="auto">
              <a:xfrm rot="-5400000">
                <a:off x="3233" y="28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Oval 1664"/>
              <p:cNvSpPr>
                <a:spLocks noChangeArrowheads="1"/>
              </p:cNvSpPr>
              <p:nvPr/>
            </p:nvSpPr>
            <p:spPr bwMode="auto">
              <a:xfrm rot="-4800000">
                <a:off x="3288" y="288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Oval 1665"/>
              <p:cNvSpPr>
                <a:spLocks noChangeArrowheads="1"/>
              </p:cNvSpPr>
              <p:nvPr/>
            </p:nvSpPr>
            <p:spPr bwMode="auto">
              <a:xfrm rot="-4200000">
                <a:off x="3342" y="2886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Oval 1666"/>
              <p:cNvSpPr>
                <a:spLocks noChangeArrowheads="1"/>
              </p:cNvSpPr>
              <p:nvPr/>
            </p:nvSpPr>
            <p:spPr bwMode="auto">
              <a:xfrm rot="-3600000">
                <a:off x="3394" y="289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Oval 1667"/>
              <p:cNvSpPr>
                <a:spLocks noChangeArrowheads="1"/>
              </p:cNvSpPr>
              <p:nvPr/>
            </p:nvSpPr>
            <p:spPr bwMode="auto">
              <a:xfrm rot="-3000000">
                <a:off x="3412" y="294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Oval 1668"/>
              <p:cNvSpPr>
                <a:spLocks noChangeArrowheads="1"/>
              </p:cNvSpPr>
              <p:nvPr/>
            </p:nvSpPr>
            <p:spPr bwMode="auto">
              <a:xfrm rot="-2400000">
                <a:off x="3457" y="2954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Oval 1669"/>
              <p:cNvSpPr>
                <a:spLocks noChangeArrowheads="1"/>
              </p:cNvSpPr>
              <p:nvPr/>
            </p:nvSpPr>
            <p:spPr bwMode="auto">
              <a:xfrm rot="-1800000">
                <a:off x="3470" y="300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62" name="Group 1670"/>
              <p:cNvGrpSpPr>
                <a:grpSpLocks/>
              </p:cNvGrpSpPr>
              <p:nvPr/>
            </p:nvGrpSpPr>
            <p:grpSpPr bwMode="auto">
              <a:xfrm rot="-1800000">
                <a:off x="3439" y="3032"/>
                <a:ext cx="44" cy="22"/>
                <a:chOff x="288" y="960"/>
                <a:chExt cx="384" cy="192"/>
              </a:xfrm>
            </p:grpSpPr>
            <p:sp>
              <p:nvSpPr>
                <p:cNvPr id="977" name="Line 1671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8" name="Line 1672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63" name="Oval 1673"/>
              <p:cNvSpPr>
                <a:spLocks noChangeArrowheads="1"/>
              </p:cNvSpPr>
              <p:nvPr/>
            </p:nvSpPr>
            <p:spPr bwMode="auto">
              <a:xfrm rot="-1200000">
                <a:off x="3511" y="302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64" name="Group 1674"/>
              <p:cNvGrpSpPr>
                <a:grpSpLocks/>
              </p:cNvGrpSpPr>
              <p:nvPr/>
            </p:nvGrpSpPr>
            <p:grpSpPr bwMode="auto">
              <a:xfrm rot="-1200000">
                <a:off x="3476" y="3046"/>
                <a:ext cx="44" cy="22"/>
                <a:chOff x="288" y="960"/>
                <a:chExt cx="384" cy="192"/>
              </a:xfrm>
            </p:grpSpPr>
            <p:sp>
              <p:nvSpPr>
                <p:cNvPr id="975" name="Line 1675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6" name="Line 167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65" name="Oval 1677"/>
              <p:cNvSpPr>
                <a:spLocks noChangeArrowheads="1"/>
              </p:cNvSpPr>
              <p:nvPr/>
            </p:nvSpPr>
            <p:spPr bwMode="auto">
              <a:xfrm rot="-600000">
                <a:off x="3517" y="30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Oval 1678"/>
              <p:cNvSpPr>
                <a:spLocks noChangeArrowheads="1"/>
              </p:cNvSpPr>
              <p:nvPr/>
            </p:nvSpPr>
            <p:spPr bwMode="auto">
              <a:xfrm>
                <a:off x="3520" y="3139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67" name="Group 1679"/>
              <p:cNvGrpSpPr>
                <a:grpSpLocks/>
              </p:cNvGrpSpPr>
              <p:nvPr/>
            </p:nvGrpSpPr>
            <p:grpSpPr bwMode="auto">
              <a:xfrm>
                <a:off x="3484" y="3150"/>
                <a:ext cx="44" cy="22"/>
                <a:chOff x="288" y="960"/>
                <a:chExt cx="384" cy="192"/>
              </a:xfrm>
            </p:grpSpPr>
            <p:sp>
              <p:nvSpPr>
                <p:cNvPr id="973" name="Line 168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4" name="Line 168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68" name="Oval 1682"/>
              <p:cNvSpPr>
                <a:spLocks noChangeArrowheads="1"/>
              </p:cNvSpPr>
              <p:nvPr/>
            </p:nvSpPr>
            <p:spPr bwMode="auto">
              <a:xfrm rot="600000">
                <a:off x="3518" y="3192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Oval 1683"/>
              <p:cNvSpPr>
                <a:spLocks noChangeArrowheads="1"/>
              </p:cNvSpPr>
              <p:nvPr/>
            </p:nvSpPr>
            <p:spPr bwMode="auto">
              <a:xfrm rot="1200000">
                <a:off x="3512" y="3247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Oval 1684"/>
              <p:cNvSpPr>
                <a:spLocks noChangeArrowheads="1"/>
              </p:cNvSpPr>
              <p:nvPr/>
            </p:nvSpPr>
            <p:spPr bwMode="auto">
              <a:xfrm rot="1800000">
                <a:off x="3503" y="329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Oval 1685"/>
              <p:cNvSpPr>
                <a:spLocks noChangeArrowheads="1"/>
              </p:cNvSpPr>
              <p:nvPr/>
            </p:nvSpPr>
            <p:spPr bwMode="auto">
              <a:xfrm rot="-6600000">
                <a:off x="3120" y="288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Oval 1686"/>
              <p:cNvSpPr>
                <a:spLocks noChangeArrowheads="1"/>
              </p:cNvSpPr>
              <p:nvPr/>
            </p:nvSpPr>
            <p:spPr bwMode="auto">
              <a:xfrm rot="-6000000">
                <a:off x="3173" y="2880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0" name="Group 1687"/>
            <p:cNvGrpSpPr>
              <a:grpSpLocks/>
            </p:cNvGrpSpPr>
            <p:nvPr/>
          </p:nvGrpSpPr>
          <p:grpSpPr bwMode="auto">
            <a:xfrm>
              <a:off x="3072" y="2928"/>
              <a:ext cx="438" cy="458"/>
              <a:chOff x="3120" y="2878"/>
              <a:chExt cx="438" cy="458"/>
            </a:xfrm>
          </p:grpSpPr>
          <p:sp>
            <p:nvSpPr>
              <p:cNvPr id="931" name="Oval 1688"/>
              <p:cNvSpPr>
                <a:spLocks noChangeArrowheads="1"/>
              </p:cNvSpPr>
              <p:nvPr/>
            </p:nvSpPr>
            <p:spPr bwMode="auto">
              <a:xfrm rot="-5400000">
                <a:off x="3233" y="28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Oval 1689"/>
              <p:cNvSpPr>
                <a:spLocks noChangeArrowheads="1"/>
              </p:cNvSpPr>
              <p:nvPr/>
            </p:nvSpPr>
            <p:spPr bwMode="auto">
              <a:xfrm rot="-4800000">
                <a:off x="3288" y="288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Oval 1690"/>
              <p:cNvSpPr>
                <a:spLocks noChangeArrowheads="1"/>
              </p:cNvSpPr>
              <p:nvPr/>
            </p:nvSpPr>
            <p:spPr bwMode="auto">
              <a:xfrm rot="-4200000">
                <a:off x="3342" y="2886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Oval 1691"/>
              <p:cNvSpPr>
                <a:spLocks noChangeArrowheads="1"/>
              </p:cNvSpPr>
              <p:nvPr/>
            </p:nvSpPr>
            <p:spPr bwMode="auto">
              <a:xfrm rot="-3600000">
                <a:off x="3394" y="289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Oval 1692"/>
              <p:cNvSpPr>
                <a:spLocks noChangeArrowheads="1"/>
              </p:cNvSpPr>
              <p:nvPr/>
            </p:nvSpPr>
            <p:spPr bwMode="auto">
              <a:xfrm rot="-3000000">
                <a:off x="3412" y="294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Oval 1693"/>
              <p:cNvSpPr>
                <a:spLocks noChangeArrowheads="1"/>
              </p:cNvSpPr>
              <p:nvPr/>
            </p:nvSpPr>
            <p:spPr bwMode="auto">
              <a:xfrm rot="-2400000">
                <a:off x="3457" y="2954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Oval 1694"/>
              <p:cNvSpPr>
                <a:spLocks noChangeArrowheads="1"/>
              </p:cNvSpPr>
              <p:nvPr/>
            </p:nvSpPr>
            <p:spPr bwMode="auto">
              <a:xfrm rot="-1800000">
                <a:off x="3470" y="300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38" name="Group 1695"/>
              <p:cNvGrpSpPr>
                <a:grpSpLocks/>
              </p:cNvGrpSpPr>
              <p:nvPr/>
            </p:nvGrpSpPr>
            <p:grpSpPr bwMode="auto">
              <a:xfrm rot="-1800000">
                <a:off x="3439" y="3032"/>
                <a:ext cx="44" cy="22"/>
                <a:chOff x="288" y="960"/>
                <a:chExt cx="384" cy="192"/>
              </a:xfrm>
            </p:grpSpPr>
            <p:sp>
              <p:nvSpPr>
                <p:cNvPr id="953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4" name="Line 1697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39" name="Oval 1698"/>
              <p:cNvSpPr>
                <a:spLocks noChangeArrowheads="1"/>
              </p:cNvSpPr>
              <p:nvPr/>
            </p:nvSpPr>
            <p:spPr bwMode="auto">
              <a:xfrm rot="-1200000">
                <a:off x="3511" y="302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40" name="Group 1699"/>
              <p:cNvGrpSpPr>
                <a:grpSpLocks/>
              </p:cNvGrpSpPr>
              <p:nvPr/>
            </p:nvGrpSpPr>
            <p:grpSpPr bwMode="auto">
              <a:xfrm rot="-1200000">
                <a:off x="3476" y="3046"/>
                <a:ext cx="44" cy="22"/>
                <a:chOff x="288" y="960"/>
                <a:chExt cx="384" cy="192"/>
              </a:xfrm>
            </p:grpSpPr>
            <p:sp>
              <p:nvSpPr>
                <p:cNvPr id="951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2" name="Line 170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41" name="Oval 1702"/>
              <p:cNvSpPr>
                <a:spLocks noChangeArrowheads="1"/>
              </p:cNvSpPr>
              <p:nvPr/>
            </p:nvSpPr>
            <p:spPr bwMode="auto">
              <a:xfrm rot="-600000">
                <a:off x="3517" y="30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Oval 1703"/>
              <p:cNvSpPr>
                <a:spLocks noChangeArrowheads="1"/>
              </p:cNvSpPr>
              <p:nvPr/>
            </p:nvSpPr>
            <p:spPr bwMode="auto">
              <a:xfrm>
                <a:off x="3520" y="3139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43" name="Group 1704"/>
              <p:cNvGrpSpPr>
                <a:grpSpLocks/>
              </p:cNvGrpSpPr>
              <p:nvPr/>
            </p:nvGrpSpPr>
            <p:grpSpPr bwMode="auto">
              <a:xfrm>
                <a:off x="3484" y="3150"/>
                <a:ext cx="44" cy="22"/>
                <a:chOff x="288" y="960"/>
                <a:chExt cx="384" cy="192"/>
              </a:xfrm>
            </p:grpSpPr>
            <p:sp>
              <p:nvSpPr>
                <p:cNvPr id="949" name="Line 1705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0" name="Line 170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44" name="Oval 1707"/>
              <p:cNvSpPr>
                <a:spLocks noChangeArrowheads="1"/>
              </p:cNvSpPr>
              <p:nvPr/>
            </p:nvSpPr>
            <p:spPr bwMode="auto">
              <a:xfrm rot="600000">
                <a:off x="3518" y="3192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Oval 1708"/>
              <p:cNvSpPr>
                <a:spLocks noChangeArrowheads="1"/>
              </p:cNvSpPr>
              <p:nvPr/>
            </p:nvSpPr>
            <p:spPr bwMode="auto">
              <a:xfrm rot="1200000">
                <a:off x="3512" y="3247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Oval 1709"/>
              <p:cNvSpPr>
                <a:spLocks noChangeArrowheads="1"/>
              </p:cNvSpPr>
              <p:nvPr/>
            </p:nvSpPr>
            <p:spPr bwMode="auto">
              <a:xfrm rot="1800000">
                <a:off x="3503" y="329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Oval 1710"/>
              <p:cNvSpPr>
                <a:spLocks noChangeArrowheads="1"/>
              </p:cNvSpPr>
              <p:nvPr/>
            </p:nvSpPr>
            <p:spPr bwMode="auto">
              <a:xfrm rot="-6600000">
                <a:off x="3120" y="288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Oval 1711"/>
              <p:cNvSpPr>
                <a:spLocks noChangeArrowheads="1"/>
              </p:cNvSpPr>
              <p:nvPr/>
            </p:nvSpPr>
            <p:spPr bwMode="auto">
              <a:xfrm rot="-6000000">
                <a:off x="3173" y="2880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1" name="Group 1712"/>
            <p:cNvGrpSpPr>
              <a:grpSpLocks/>
            </p:cNvGrpSpPr>
            <p:nvPr/>
          </p:nvGrpSpPr>
          <p:grpSpPr bwMode="auto">
            <a:xfrm>
              <a:off x="2928" y="3024"/>
              <a:ext cx="438" cy="458"/>
              <a:chOff x="3120" y="2878"/>
              <a:chExt cx="438" cy="458"/>
            </a:xfrm>
          </p:grpSpPr>
          <p:sp>
            <p:nvSpPr>
              <p:cNvPr id="907" name="Oval 1713"/>
              <p:cNvSpPr>
                <a:spLocks noChangeArrowheads="1"/>
              </p:cNvSpPr>
              <p:nvPr/>
            </p:nvSpPr>
            <p:spPr bwMode="auto">
              <a:xfrm rot="-5400000">
                <a:off x="3233" y="28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Oval 1714"/>
              <p:cNvSpPr>
                <a:spLocks noChangeArrowheads="1"/>
              </p:cNvSpPr>
              <p:nvPr/>
            </p:nvSpPr>
            <p:spPr bwMode="auto">
              <a:xfrm rot="-4800000">
                <a:off x="3288" y="288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Oval 1715"/>
              <p:cNvSpPr>
                <a:spLocks noChangeArrowheads="1"/>
              </p:cNvSpPr>
              <p:nvPr/>
            </p:nvSpPr>
            <p:spPr bwMode="auto">
              <a:xfrm rot="-4200000">
                <a:off x="3342" y="2886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Oval 1716"/>
              <p:cNvSpPr>
                <a:spLocks noChangeArrowheads="1"/>
              </p:cNvSpPr>
              <p:nvPr/>
            </p:nvSpPr>
            <p:spPr bwMode="auto">
              <a:xfrm rot="-3600000">
                <a:off x="3394" y="289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Oval 1717"/>
              <p:cNvSpPr>
                <a:spLocks noChangeArrowheads="1"/>
              </p:cNvSpPr>
              <p:nvPr/>
            </p:nvSpPr>
            <p:spPr bwMode="auto">
              <a:xfrm rot="-3000000">
                <a:off x="3412" y="294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Oval 1718"/>
              <p:cNvSpPr>
                <a:spLocks noChangeArrowheads="1"/>
              </p:cNvSpPr>
              <p:nvPr/>
            </p:nvSpPr>
            <p:spPr bwMode="auto">
              <a:xfrm rot="-2400000">
                <a:off x="3457" y="2954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Oval 1719"/>
              <p:cNvSpPr>
                <a:spLocks noChangeArrowheads="1"/>
              </p:cNvSpPr>
              <p:nvPr/>
            </p:nvSpPr>
            <p:spPr bwMode="auto">
              <a:xfrm rot="-1800000">
                <a:off x="3470" y="300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14" name="Group 1720"/>
              <p:cNvGrpSpPr>
                <a:grpSpLocks/>
              </p:cNvGrpSpPr>
              <p:nvPr/>
            </p:nvGrpSpPr>
            <p:grpSpPr bwMode="auto">
              <a:xfrm rot="-1800000">
                <a:off x="3439" y="3032"/>
                <a:ext cx="44" cy="22"/>
                <a:chOff x="288" y="960"/>
                <a:chExt cx="384" cy="192"/>
              </a:xfrm>
            </p:grpSpPr>
            <p:sp>
              <p:nvSpPr>
                <p:cNvPr id="929" name="Line 1721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0" name="Line 1722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15" name="Oval 1723"/>
              <p:cNvSpPr>
                <a:spLocks noChangeArrowheads="1"/>
              </p:cNvSpPr>
              <p:nvPr/>
            </p:nvSpPr>
            <p:spPr bwMode="auto">
              <a:xfrm rot="-1200000">
                <a:off x="3511" y="302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16" name="Group 1724"/>
              <p:cNvGrpSpPr>
                <a:grpSpLocks/>
              </p:cNvGrpSpPr>
              <p:nvPr/>
            </p:nvGrpSpPr>
            <p:grpSpPr bwMode="auto">
              <a:xfrm rot="-1200000">
                <a:off x="3476" y="3046"/>
                <a:ext cx="44" cy="22"/>
                <a:chOff x="288" y="960"/>
                <a:chExt cx="384" cy="192"/>
              </a:xfrm>
            </p:grpSpPr>
            <p:sp>
              <p:nvSpPr>
                <p:cNvPr id="927" name="Line 1725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8" name="Line 172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17" name="Oval 1727"/>
              <p:cNvSpPr>
                <a:spLocks noChangeArrowheads="1"/>
              </p:cNvSpPr>
              <p:nvPr/>
            </p:nvSpPr>
            <p:spPr bwMode="auto">
              <a:xfrm rot="-600000">
                <a:off x="3517" y="30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Oval 1728"/>
              <p:cNvSpPr>
                <a:spLocks noChangeArrowheads="1"/>
              </p:cNvSpPr>
              <p:nvPr/>
            </p:nvSpPr>
            <p:spPr bwMode="auto">
              <a:xfrm>
                <a:off x="3520" y="3139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19" name="Group 1729"/>
              <p:cNvGrpSpPr>
                <a:grpSpLocks/>
              </p:cNvGrpSpPr>
              <p:nvPr/>
            </p:nvGrpSpPr>
            <p:grpSpPr bwMode="auto">
              <a:xfrm>
                <a:off x="3484" y="3150"/>
                <a:ext cx="44" cy="22"/>
                <a:chOff x="288" y="960"/>
                <a:chExt cx="384" cy="192"/>
              </a:xfrm>
            </p:grpSpPr>
            <p:sp>
              <p:nvSpPr>
                <p:cNvPr id="925" name="Line 173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6" name="Line 173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20" name="Oval 1732"/>
              <p:cNvSpPr>
                <a:spLocks noChangeArrowheads="1"/>
              </p:cNvSpPr>
              <p:nvPr/>
            </p:nvSpPr>
            <p:spPr bwMode="auto">
              <a:xfrm rot="600000">
                <a:off x="3518" y="3192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Oval 1733"/>
              <p:cNvSpPr>
                <a:spLocks noChangeArrowheads="1"/>
              </p:cNvSpPr>
              <p:nvPr/>
            </p:nvSpPr>
            <p:spPr bwMode="auto">
              <a:xfrm rot="1200000">
                <a:off x="3512" y="3247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Oval 1734"/>
              <p:cNvSpPr>
                <a:spLocks noChangeArrowheads="1"/>
              </p:cNvSpPr>
              <p:nvPr/>
            </p:nvSpPr>
            <p:spPr bwMode="auto">
              <a:xfrm rot="1800000">
                <a:off x="3503" y="329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Oval 1735"/>
              <p:cNvSpPr>
                <a:spLocks noChangeArrowheads="1"/>
              </p:cNvSpPr>
              <p:nvPr/>
            </p:nvSpPr>
            <p:spPr bwMode="auto">
              <a:xfrm rot="-6600000">
                <a:off x="3120" y="288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Oval 1736"/>
              <p:cNvSpPr>
                <a:spLocks noChangeArrowheads="1"/>
              </p:cNvSpPr>
              <p:nvPr/>
            </p:nvSpPr>
            <p:spPr bwMode="auto">
              <a:xfrm rot="-6000000">
                <a:off x="3173" y="2880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2" name="Group 1737"/>
            <p:cNvGrpSpPr>
              <a:grpSpLocks/>
            </p:cNvGrpSpPr>
            <p:nvPr/>
          </p:nvGrpSpPr>
          <p:grpSpPr bwMode="auto">
            <a:xfrm>
              <a:off x="2880" y="3072"/>
              <a:ext cx="438" cy="458"/>
              <a:chOff x="3120" y="2878"/>
              <a:chExt cx="438" cy="458"/>
            </a:xfrm>
          </p:grpSpPr>
          <p:sp>
            <p:nvSpPr>
              <p:cNvPr id="883" name="Oval 1738"/>
              <p:cNvSpPr>
                <a:spLocks noChangeArrowheads="1"/>
              </p:cNvSpPr>
              <p:nvPr/>
            </p:nvSpPr>
            <p:spPr bwMode="auto">
              <a:xfrm rot="-5400000">
                <a:off x="3233" y="28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Oval 1739"/>
              <p:cNvSpPr>
                <a:spLocks noChangeArrowheads="1"/>
              </p:cNvSpPr>
              <p:nvPr/>
            </p:nvSpPr>
            <p:spPr bwMode="auto">
              <a:xfrm rot="-4800000">
                <a:off x="3288" y="288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Oval 1740"/>
              <p:cNvSpPr>
                <a:spLocks noChangeArrowheads="1"/>
              </p:cNvSpPr>
              <p:nvPr/>
            </p:nvSpPr>
            <p:spPr bwMode="auto">
              <a:xfrm rot="-4200000">
                <a:off x="3342" y="2886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Oval 1741"/>
              <p:cNvSpPr>
                <a:spLocks noChangeArrowheads="1"/>
              </p:cNvSpPr>
              <p:nvPr/>
            </p:nvSpPr>
            <p:spPr bwMode="auto">
              <a:xfrm rot="-3600000">
                <a:off x="3394" y="289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Oval 1742"/>
              <p:cNvSpPr>
                <a:spLocks noChangeArrowheads="1"/>
              </p:cNvSpPr>
              <p:nvPr/>
            </p:nvSpPr>
            <p:spPr bwMode="auto">
              <a:xfrm rot="-3000000">
                <a:off x="3412" y="294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Oval 1743"/>
              <p:cNvSpPr>
                <a:spLocks noChangeArrowheads="1"/>
              </p:cNvSpPr>
              <p:nvPr/>
            </p:nvSpPr>
            <p:spPr bwMode="auto">
              <a:xfrm rot="-2400000">
                <a:off x="3457" y="2954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Oval 1744"/>
              <p:cNvSpPr>
                <a:spLocks noChangeArrowheads="1"/>
              </p:cNvSpPr>
              <p:nvPr/>
            </p:nvSpPr>
            <p:spPr bwMode="auto">
              <a:xfrm rot="-1800000">
                <a:off x="3470" y="300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90" name="Group 1745"/>
              <p:cNvGrpSpPr>
                <a:grpSpLocks/>
              </p:cNvGrpSpPr>
              <p:nvPr/>
            </p:nvGrpSpPr>
            <p:grpSpPr bwMode="auto">
              <a:xfrm rot="-1800000">
                <a:off x="3439" y="3032"/>
                <a:ext cx="44" cy="22"/>
                <a:chOff x="288" y="960"/>
                <a:chExt cx="384" cy="192"/>
              </a:xfrm>
            </p:grpSpPr>
            <p:sp>
              <p:nvSpPr>
                <p:cNvPr id="905" name="Line 1746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" name="Line 1747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91" name="Oval 1748"/>
              <p:cNvSpPr>
                <a:spLocks noChangeArrowheads="1"/>
              </p:cNvSpPr>
              <p:nvPr/>
            </p:nvSpPr>
            <p:spPr bwMode="auto">
              <a:xfrm rot="-1200000">
                <a:off x="3511" y="302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92" name="Group 1749"/>
              <p:cNvGrpSpPr>
                <a:grpSpLocks/>
              </p:cNvGrpSpPr>
              <p:nvPr/>
            </p:nvGrpSpPr>
            <p:grpSpPr bwMode="auto">
              <a:xfrm rot="-1200000">
                <a:off x="3476" y="3046"/>
                <a:ext cx="44" cy="22"/>
                <a:chOff x="288" y="960"/>
                <a:chExt cx="384" cy="192"/>
              </a:xfrm>
            </p:grpSpPr>
            <p:sp>
              <p:nvSpPr>
                <p:cNvPr id="903" name="Line 175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4" name="Line 175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93" name="Oval 1752"/>
              <p:cNvSpPr>
                <a:spLocks noChangeArrowheads="1"/>
              </p:cNvSpPr>
              <p:nvPr/>
            </p:nvSpPr>
            <p:spPr bwMode="auto">
              <a:xfrm rot="-600000">
                <a:off x="3517" y="30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Oval 1753"/>
              <p:cNvSpPr>
                <a:spLocks noChangeArrowheads="1"/>
              </p:cNvSpPr>
              <p:nvPr/>
            </p:nvSpPr>
            <p:spPr bwMode="auto">
              <a:xfrm>
                <a:off x="3520" y="3139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95" name="Group 1754"/>
              <p:cNvGrpSpPr>
                <a:grpSpLocks/>
              </p:cNvGrpSpPr>
              <p:nvPr/>
            </p:nvGrpSpPr>
            <p:grpSpPr bwMode="auto">
              <a:xfrm>
                <a:off x="3484" y="3150"/>
                <a:ext cx="44" cy="22"/>
                <a:chOff x="288" y="960"/>
                <a:chExt cx="384" cy="192"/>
              </a:xfrm>
            </p:grpSpPr>
            <p:sp>
              <p:nvSpPr>
                <p:cNvPr id="901" name="Line 1755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2" name="Line 175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96" name="Oval 1757"/>
              <p:cNvSpPr>
                <a:spLocks noChangeArrowheads="1"/>
              </p:cNvSpPr>
              <p:nvPr/>
            </p:nvSpPr>
            <p:spPr bwMode="auto">
              <a:xfrm rot="600000">
                <a:off x="3518" y="3192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Oval 1758"/>
              <p:cNvSpPr>
                <a:spLocks noChangeArrowheads="1"/>
              </p:cNvSpPr>
              <p:nvPr/>
            </p:nvSpPr>
            <p:spPr bwMode="auto">
              <a:xfrm rot="1200000">
                <a:off x="3512" y="3247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Oval 1759"/>
              <p:cNvSpPr>
                <a:spLocks noChangeArrowheads="1"/>
              </p:cNvSpPr>
              <p:nvPr/>
            </p:nvSpPr>
            <p:spPr bwMode="auto">
              <a:xfrm rot="1800000">
                <a:off x="3503" y="329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Oval 1760"/>
              <p:cNvSpPr>
                <a:spLocks noChangeArrowheads="1"/>
              </p:cNvSpPr>
              <p:nvPr/>
            </p:nvSpPr>
            <p:spPr bwMode="auto">
              <a:xfrm rot="-6600000">
                <a:off x="3120" y="288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Oval 1761"/>
              <p:cNvSpPr>
                <a:spLocks noChangeArrowheads="1"/>
              </p:cNvSpPr>
              <p:nvPr/>
            </p:nvSpPr>
            <p:spPr bwMode="auto">
              <a:xfrm rot="-6000000">
                <a:off x="3173" y="2880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3" name="Group 1762"/>
            <p:cNvGrpSpPr>
              <a:grpSpLocks/>
            </p:cNvGrpSpPr>
            <p:nvPr/>
          </p:nvGrpSpPr>
          <p:grpSpPr bwMode="auto">
            <a:xfrm>
              <a:off x="3024" y="2928"/>
              <a:ext cx="438" cy="458"/>
              <a:chOff x="3120" y="2878"/>
              <a:chExt cx="438" cy="458"/>
            </a:xfrm>
          </p:grpSpPr>
          <p:sp>
            <p:nvSpPr>
              <p:cNvPr id="859" name="Oval 1763"/>
              <p:cNvSpPr>
                <a:spLocks noChangeArrowheads="1"/>
              </p:cNvSpPr>
              <p:nvPr/>
            </p:nvSpPr>
            <p:spPr bwMode="auto">
              <a:xfrm rot="-5400000">
                <a:off x="3233" y="28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Oval 1764"/>
              <p:cNvSpPr>
                <a:spLocks noChangeArrowheads="1"/>
              </p:cNvSpPr>
              <p:nvPr/>
            </p:nvSpPr>
            <p:spPr bwMode="auto">
              <a:xfrm rot="-4800000">
                <a:off x="3288" y="288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Oval 1765"/>
              <p:cNvSpPr>
                <a:spLocks noChangeArrowheads="1"/>
              </p:cNvSpPr>
              <p:nvPr/>
            </p:nvSpPr>
            <p:spPr bwMode="auto">
              <a:xfrm rot="-4200000">
                <a:off x="3342" y="2886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Oval 1766"/>
              <p:cNvSpPr>
                <a:spLocks noChangeArrowheads="1"/>
              </p:cNvSpPr>
              <p:nvPr/>
            </p:nvSpPr>
            <p:spPr bwMode="auto">
              <a:xfrm rot="-3600000">
                <a:off x="3394" y="289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Oval 1767"/>
              <p:cNvSpPr>
                <a:spLocks noChangeArrowheads="1"/>
              </p:cNvSpPr>
              <p:nvPr/>
            </p:nvSpPr>
            <p:spPr bwMode="auto">
              <a:xfrm rot="-3000000">
                <a:off x="3412" y="294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Oval 1768"/>
              <p:cNvSpPr>
                <a:spLocks noChangeArrowheads="1"/>
              </p:cNvSpPr>
              <p:nvPr/>
            </p:nvSpPr>
            <p:spPr bwMode="auto">
              <a:xfrm rot="-2400000">
                <a:off x="3457" y="2954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Oval 1769"/>
              <p:cNvSpPr>
                <a:spLocks noChangeArrowheads="1"/>
              </p:cNvSpPr>
              <p:nvPr/>
            </p:nvSpPr>
            <p:spPr bwMode="auto">
              <a:xfrm rot="-1800000">
                <a:off x="3470" y="300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66" name="Group 1770"/>
              <p:cNvGrpSpPr>
                <a:grpSpLocks/>
              </p:cNvGrpSpPr>
              <p:nvPr/>
            </p:nvGrpSpPr>
            <p:grpSpPr bwMode="auto">
              <a:xfrm rot="-1800000">
                <a:off x="3439" y="3032"/>
                <a:ext cx="44" cy="22"/>
                <a:chOff x="288" y="960"/>
                <a:chExt cx="384" cy="192"/>
              </a:xfrm>
            </p:grpSpPr>
            <p:sp>
              <p:nvSpPr>
                <p:cNvPr id="881" name="Line 1771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2" name="Line 1772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67" name="Oval 1773"/>
              <p:cNvSpPr>
                <a:spLocks noChangeArrowheads="1"/>
              </p:cNvSpPr>
              <p:nvPr/>
            </p:nvSpPr>
            <p:spPr bwMode="auto">
              <a:xfrm rot="-1200000">
                <a:off x="3511" y="302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68" name="Group 1774"/>
              <p:cNvGrpSpPr>
                <a:grpSpLocks/>
              </p:cNvGrpSpPr>
              <p:nvPr/>
            </p:nvGrpSpPr>
            <p:grpSpPr bwMode="auto">
              <a:xfrm rot="-1200000">
                <a:off x="3476" y="3046"/>
                <a:ext cx="44" cy="22"/>
                <a:chOff x="288" y="960"/>
                <a:chExt cx="384" cy="192"/>
              </a:xfrm>
            </p:grpSpPr>
            <p:sp>
              <p:nvSpPr>
                <p:cNvPr id="879" name="Line 1775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0" name="Line 177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69" name="Oval 1777"/>
              <p:cNvSpPr>
                <a:spLocks noChangeArrowheads="1"/>
              </p:cNvSpPr>
              <p:nvPr/>
            </p:nvSpPr>
            <p:spPr bwMode="auto">
              <a:xfrm rot="-600000">
                <a:off x="3517" y="30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Oval 1778"/>
              <p:cNvSpPr>
                <a:spLocks noChangeArrowheads="1"/>
              </p:cNvSpPr>
              <p:nvPr/>
            </p:nvSpPr>
            <p:spPr bwMode="auto">
              <a:xfrm>
                <a:off x="3520" y="3139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71" name="Group 1779"/>
              <p:cNvGrpSpPr>
                <a:grpSpLocks/>
              </p:cNvGrpSpPr>
              <p:nvPr/>
            </p:nvGrpSpPr>
            <p:grpSpPr bwMode="auto">
              <a:xfrm>
                <a:off x="3484" y="3150"/>
                <a:ext cx="44" cy="22"/>
                <a:chOff x="288" y="960"/>
                <a:chExt cx="384" cy="192"/>
              </a:xfrm>
            </p:grpSpPr>
            <p:sp>
              <p:nvSpPr>
                <p:cNvPr id="877" name="Line 178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8" name="Line 178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72" name="Oval 1782"/>
              <p:cNvSpPr>
                <a:spLocks noChangeArrowheads="1"/>
              </p:cNvSpPr>
              <p:nvPr/>
            </p:nvSpPr>
            <p:spPr bwMode="auto">
              <a:xfrm rot="600000">
                <a:off x="3518" y="3192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Oval 1783"/>
              <p:cNvSpPr>
                <a:spLocks noChangeArrowheads="1"/>
              </p:cNvSpPr>
              <p:nvPr/>
            </p:nvSpPr>
            <p:spPr bwMode="auto">
              <a:xfrm rot="1200000">
                <a:off x="3512" y="3247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Oval 1784"/>
              <p:cNvSpPr>
                <a:spLocks noChangeArrowheads="1"/>
              </p:cNvSpPr>
              <p:nvPr/>
            </p:nvSpPr>
            <p:spPr bwMode="auto">
              <a:xfrm rot="1800000">
                <a:off x="3503" y="329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Oval 1785"/>
              <p:cNvSpPr>
                <a:spLocks noChangeArrowheads="1"/>
              </p:cNvSpPr>
              <p:nvPr/>
            </p:nvSpPr>
            <p:spPr bwMode="auto">
              <a:xfrm rot="-6600000">
                <a:off x="3120" y="288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Oval 1786"/>
              <p:cNvSpPr>
                <a:spLocks noChangeArrowheads="1"/>
              </p:cNvSpPr>
              <p:nvPr/>
            </p:nvSpPr>
            <p:spPr bwMode="auto">
              <a:xfrm rot="-6000000">
                <a:off x="3173" y="2880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4" name="Group 1787"/>
            <p:cNvGrpSpPr>
              <a:grpSpLocks/>
            </p:cNvGrpSpPr>
            <p:nvPr/>
          </p:nvGrpSpPr>
          <p:grpSpPr bwMode="auto">
            <a:xfrm>
              <a:off x="2976" y="2976"/>
              <a:ext cx="438" cy="458"/>
              <a:chOff x="3120" y="2878"/>
              <a:chExt cx="438" cy="458"/>
            </a:xfrm>
          </p:grpSpPr>
          <p:sp>
            <p:nvSpPr>
              <p:cNvPr id="835" name="Oval 1788"/>
              <p:cNvSpPr>
                <a:spLocks noChangeArrowheads="1"/>
              </p:cNvSpPr>
              <p:nvPr/>
            </p:nvSpPr>
            <p:spPr bwMode="auto">
              <a:xfrm rot="-5400000">
                <a:off x="3233" y="28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Oval 1789"/>
              <p:cNvSpPr>
                <a:spLocks noChangeArrowheads="1"/>
              </p:cNvSpPr>
              <p:nvPr/>
            </p:nvSpPr>
            <p:spPr bwMode="auto">
              <a:xfrm rot="-4800000">
                <a:off x="3288" y="288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Oval 1790"/>
              <p:cNvSpPr>
                <a:spLocks noChangeArrowheads="1"/>
              </p:cNvSpPr>
              <p:nvPr/>
            </p:nvSpPr>
            <p:spPr bwMode="auto">
              <a:xfrm rot="-4200000">
                <a:off x="3342" y="2886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Oval 1791"/>
              <p:cNvSpPr>
                <a:spLocks noChangeArrowheads="1"/>
              </p:cNvSpPr>
              <p:nvPr/>
            </p:nvSpPr>
            <p:spPr bwMode="auto">
              <a:xfrm rot="-3600000">
                <a:off x="3394" y="289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Oval 1792"/>
              <p:cNvSpPr>
                <a:spLocks noChangeArrowheads="1"/>
              </p:cNvSpPr>
              <p:nvPr/>
            </p:nvSpPr>
            <p:spPr bwMode="auto">
              <a:xfrm rot="-3000000">
                <a:off x="3412" y="294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Oval 1793"/>
              <p:cNvSpPr>
                <a:spLocks noChangeArrowheads="1"/>
              </p:cNvSpPr>
              <p:nvPr/>
            </p:nvSpPr>
            <p:spPr bwMode="auto">
              <a:xfrm rot="-2400000">
                <a:off x="3457" y="2954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Oval 1794"/>
              <p:cNvSpPr>
                <a:spLocks noChangeArrowheads="1"/>
              </p:cNvSpPr>
              <p:nvPr/>
            </p:nvSpPr>
            <p:spPr bwMode="auto">
              <a:xfrm rot="-1800000">
                <a:off x="3470" y="300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42" name="Group 1795"/>
              <p:cNvGrpSpPr>
                <a:grpSpLocks/>
              </p:cNvGrpSpPr>
              <p:nvPr/>
            </p:nvGrpSpPr>
            <p:grpSpPr bwMode="auto">
              <a:xfrm rot="-1800000">
                <a:off x="3439" y="3032"/>
                <a:ext cx="44" cy="22"/>
                <a:chOff x="288" y="960"/>
                <a:chExt cx="384" cy="192"/>
              </a:xfrm>
            </p:grpSpPr>
            <p:sp>
              <p:nvSpPr>
                <p:cNvPr id="857" name="Line 1796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8" name="Line 1797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43" name="Oval 1798"/>
              <p:cNvSpPr>
                <a:spLocks noChangeArrowheads="1"/>
              </p:cNvSpPr>
              <p:nvPr/>
            </p:nvSpPr>
            <p:spPr bwMode="auto">
              <a:xfrm rot="-1200000">
                <a:off x="3511" y="302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44" name="Group 1799"/>
              <p:cNvGrpSpPr>
                <a:grpSpLocks/>
              </p:cNvGrpSpPr>
              <p:nvPr/>
            </p:nvGrpSpPr>
            <p:grpSpPr bwMode="auto">
              <a:xfrm rot="-1200000">
                <a:off x="3476" y="3046"/>
                <a:ext cx="44" cy="22"/>
                <a:chOff x="288" y="960"/>
                <a:chExt cx="384" cy="192"/>
              </a:xfrm>
            </p:grpSpPr>
            <p:sp>
              <p:nvSpPr>
                <p:cNvPr id="855" name="Line 180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6" name="Line 180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45" name="Oval 1802"/>
              <p:cNvSpPr>
                <a:spLocks noChangeArrowheads="1"/>
              </p:cNvSpPr>
              <p:nvPr/>
            </p:nvSpPr>
            <p:spPr bwMode="auto">
              <a:xfrm rot="-600000">
                <a:off x="3517" y="30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Oval 1803"/>
              <p:cNvSpPr>
                <a:spLocks noChangeArrowheads="1"/>
              </p:cNvSpPr>
              <p:nvPr/>
            </p:nvSpPr>
            <p:spPr bwMode="auto">
              <a:xfrm>
                <a:off x="3520" y="3139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47" name="Group 1804"/>
              <p:cNvGrpSpPr>
                <a:grpSpLocks/>
              </p:cNvGrpSpPr>
              <p:nvPr/>
            </p:nvGrpSpPr>
            <p:grpSpPr bwMode="auto">
              <a:xfrm>
                <a:off x="3484" y="3150"/>
                <a:ext cx="44" cy="22"/>
                <a:chOff x="288" y="960"/>
                <a:chExt cx="384" cy="192"/>
              </a:xfrm>
            </p:grpSpPr>
            <p:sp>
              <p:nvSpPr>
                <p:cNvPr id="853" name="Line 1805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4" name="Line 180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48" name="Oval 1807"/>
              <p:cNvSpPr>
                <a:spLocks noChangeArrowheads="1"/>
              </p:cNvSpPr>
              <p:nvPr/>
            </p:nvSpPr>
            <p:spPr bwMode="auto">
              <a:xfrm rot="600000">
                <a:off x="3518" y="3192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Oval 1808"/>
              <p:cNvSpPr>
                <a:spLocks noChangeArrowheads="1"/>
              </p:cNvSpPr>
              <p:nvPr/>
            </p:nvSpPr>
            <p:spPr bwMode="auto">
              <a:xfrm rot="1200000">
                <a:off x="3512" y="3247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Oval 1809"/>
              <p:cNvSpPr>
                <a:spLocks noChangeArrowheads="1"/>
              </p:cNvSpPr>
              <p:nvPr/>
            </p:nvSpPr>
            <p:spPr bwMode="auto">
              <a:xfrm rot="1800000">
                <a:off x="3503" y="329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Oval 1810"/>
              <p:cNvSpPr>
                <a:spLocks noChangeArrowheads="1"/>
              </p:cNvSpPr>
              <p:nvPr/>
            </p:nvSpPr>
            <p:spPr bwMode="auto">
              <a:xfrm rot="-6600000">
                <a:off x="3120" y="288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Oval 1811"/>
              <p:cNvSpPr>
                <a:spLocks noChangeArrowheads="1"/>
              </p:cNvSpPr>
              <p:nvPr/>
            </p:nvSpPr>
            <p:spPr bwMode="auto">
              <a:xfrm rot="-6000000">
                <a:off x="3173" y="2880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5" name="Group 1812"/>
            <p:cNvGrpSpPr>
              <a:grpSpLocks/>
            </p:cNvGrpSpPr>
            <p:nvPr/>
          </p:nvGrpSpPr>
          <p:grpSpPr bwMode="auto">
            <a:xfrm>
              <a:off x="2832" y="3072"/>
              <a:ext cx="438" cy="458"/>
              <a:chOff x="3120" y="2878"/>
              <a:chExt cx="438" cy="458"/>
            </a:xfrm>
          </p:grpSpPr>
          <p:sp>
            <p:nvSpPr>
              <p:cNvPr id="811" name="Oval 1813"/>
              <p:cNvSpPr>
                <a:spLocks noChangeArrowheads="1"/>
              </p:cNvSpPr>
              <p:nvPr/>
            </p:nvSpPr>
            <p:spPr bwMode="auto">
              <a:xfrm rot="-5400000">
                <a:off x="3233" y="28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Oval 1814"/>
              <p:cNvSpPr>
                <a:spLocks noChangeArrowheads="1"/>
              </p:cNvSpPr>
              <p:nvPr/>
            </p:nvSpPr>
            <p:spPr bwMode="auto">
              <a:xfrm rot="-4800000">
                <a:off x="3288" y="288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Oval 1815"/>
              <p:cNvSpPr>
                <a:spLocks noChangeArrowheads="1"/>
              </p:cNvSpPr>
              <p:nvPr/>
            </p:nvSpPr>
            <p:spPr bwMode="auto">
              <a:xfrm rot="-4200000">
                <a:off x="3342" y="2886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Oval 1816"/>
              <p:cNvSpPr>
                <a:spLocks noChangeArrowheads="1"/>
              </p:cNvSpPr>
              <p:nvPr/>
            </p:nvSpPr>
            <p:spPr bwMode="auto">
              <a:xfrm rot="-3600000">
                <a:off x="3394" y="289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Oval 1817"/>
              <p:cNvSpPr>
                <a:spLocks noChangeArrowheads="1"/>
              </p:cNvSpPr>
              <p:nvPr/>
            </p:nvSpPr>
            <p:spPr bwMode="auto">
              <a:xfrm rot="-3000000">
                <a:off x="3412" y="294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Oval 1818"/>
              <p:cNvSpPr>
                <a:spLocks noChangeArrowheads="1"/>
              </p:cNvSpPr>
              <p:nvPr/>
            </p:nvSpPr>
            <p:spPr bwMode="auto">
              <a:xfrm rot="-2400000">
                <a:off x="3457" y="2954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Oval 1819"/>
              <p:cNvSpPr>
                <a:spLocks noChangeArrowheads="1"/>
              </p:cNvSpPr>
              <p:nvPr/>
            </p:nvSpPr>
            <p:spPr bwMode="auto">
              <a:xfrm rot="-1800000">
                <a:off x="3470" y="300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18" name="Group 1820"/>
              <p:cNvGrpSpPr>
                <a:grpSpLocks/>
              </p:cNvGrpSpPr>
              <p:nvPr/>
            </p:nvGrpSpPr>
            <p:grpSpPr bwMode="auto">
              <a:xfrm rot="-1800000">
                <a:off x="3439" y="3032"/>
                <a:ext cx="44" cy="22"/>
                <a:chOff x="288" y="960"/>
                <a:chExt cx="384" cy="192"/>
              </a:xfrm>
            </p:grpSpPr>
            <p:sp>
              <p:nvSpPr>
                <p:cNvPr id="833" name="Line 1821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4" name="Line 1822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19" name="Oval 1823"/>
              <p:cNvSpPr>
                <a:spLocks noChangeArrowheads="1"/>
              </p:cNvSpPr>
              <p:nvPr/>
            </p:nvSpPr>
            <p:spPr bwMode="auto">
              <a:xfrm rot="-1200000">
                <a:off x="3511" y="302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0" name="Group 1824"/>
              <p:cNvGrpSpPr>
                <a:grpSpLocks/>
              </p:cNvGrpSpPr>
              <p:nvPr/>
            </p:nvGrpSpPr>
            <p:grpSpPr bwMode="auto">
              <a:xfrm rot="-1200000">
                <a:off x="3476" y="3046"/>
                <a:ext cx="44" cy="22"/>
                <a:chOff x="288" y="960"/>
                <a:chExt cx="384" cy="192"/>
              </a:xfrm>
            </p:grpSpPr>
            <p:sp>
              <p:nvSpPr>
                <p:cNvPr id="831" name="Line 1825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2" name="Line 182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1" name="Oval 1827"/>
              <p:cNvSpPr>
                <a:spLocks noChangeArrowheads="1"/>
              </p:cNvSpPr>
              <p:nvPr/>
            </p:nvSpPr>
            <p:spPr bwMode="auto">
              <a:xfrm rot="-600000">
                <a:off x="3517" y="30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Oval 1828"/>
              <p:cNvSpPr>
                <a:spLocks noChangeArrowheads="1"/>
              </p:cNvSpPr>
              <p:nvPr/>
            </p:nvSpPr>
            <p:spPr bwMode="auto">
              <a:xfrm>
                <a:off x="3520" y="3139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3" name="Group 1829"/>
              <p:cNvGrpSpPr>
                <a:grpSpLocks/>
              </p:cNvGrpSpPr>
              <p:nvPr/>
            </p:nvGrpSpPr>
            <p:grpSpPr bwMode="auto">
              <a:xfrm>
                <a:off x="3484" y="3150"/>
                <a:ext cx="44" cy="22"/>
                <a:chOff x="288" y="960"/>
                <a:chExt cx="384" cy="192"/>
              </a:xfrm>
            </p:grpSpPr>
            <p:sp>
              <p:nvSpPr>
                <p:cNvPr id="829" name="Line 183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0" name="Line 183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4" name="Oval 1832"/>
              <p:cNvSpPr>
                <a:spLocks noChangeArrowheads="1"/>
              </p:cNvSpPr>
              <p:nvPr/>
            </p:nvSpPr>
            <p:spPr bwMode="auto">
              <a:xfrm rot="600000">
                <a:off x="3518" y="3192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Oval 1833"/>
              <p:cNvSpPr>
                <a:spLocks noChangeArrowheads="1"/>
              </p:cNvSpPr>
              <p:nvPr/>
            </p:nvSpPr>
            <p:spPr bwMode="auto">
              <a:xfrm rot="1200000">
                <a:off x="3512" y="3247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Oval 1834"/>
              <p:cNvSpPr>
                <a:spLocks noChangeArrowheads="1"/>
              </p:cNvSpPr>
              <p:nvPr/>
            </p:nvSpPr>
            <p:spPr bwMode="auto">
              <a:xfrm rot="1800000">
                <a:off x="3503" y="329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Oval 1835"/>
              <p:cNvSpPr>
                <a:spLocks noChangeArrowheads="1"/>
              </p:cNvSpPr>
              <p:nvPr/>
            </p:nvSpPr>
            <p:spPr bwMode="auto">
              <a:xfrm rot="-6600000">
                <a:off x="3120" y="288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Oval 1836"/>
              <p:cNvSpPr>
                <a:spLocks noChangeArrowheads="1"/>
              </p:cNvSpPr>
              <p:nvPr/>
            </p:nvSpPr>
            <p:spPr bwMode="auto">
              <a:xfrm rot="-6000000">
                <a:off x="3173" y="2880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6" name="Group 1837"/>
            <p:cNvGrpSpPr>
              <a:grpSpLocks/>
            </p:cNvGrpSpPr>
            <p:nvPr/>
          </p:nvGrpSpPr>
          <p:grpSpPr bwMode="auto">
            <a:xfrm>
              <a:off x="2592" y="3312"/>
              <a:ext cx="438" cy="458"/>
              <a:chOff x="3120" y="2878"/>
              <a:chExt cx="438" cy="458"/>
            </a:xfrm>
          </p:grpSpPr>
          <p:sp>
            <p:nvSpPr>
              <p:cNvPr id="787" name="Oval 1838"/>
              <p:cNvSpPr>
                <a:spLocks noChangeArrowheads="1"/>
              </p:cNvSpPr>
              <p:nvPr/>
            </p:nvSpPr>
            <p:spPr bwMode="auto">
              <a:xfrm rot="-5400000">
                <a:off x="3233" y="28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Oval 1839"/>
              <p:cNvSpPr>
                <a:spLocks noChangeArrowheads="1"/>
              </p:cNvSpPr>
              <p:nvPr/>
            </p:nvSpPr>
            <p:spPr bwMode="auto">
              <a:xfrm rot="-4800000">
                <a:off x="3288" y="288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Oval 1840"/>
              <p:cNvSpPr>
                <a:spLocks noChangeArrowheads="1"/>
              </p:cNvSpPr>
              <p:nvPr/>
            </p:nvSpPr>
            <p:spPr bwMode="auto">
              <a:xfrm rot="-4200000">
                <a:off x="3342" y="2886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Oval 1841"/>
              <p:cNvSpPr>
                <a:spLocks noChangeArrowheads="1"/>
              </p:cNvSpPr>
              <p:nvPr/>
            </p:nvSpPr>
            <p:spPr bwMode="auto">
              <a:xfrm rot="-3600000">
                <a:off x="3394" y="289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Oval 1842"/>
              <p:cNvSpPr>
                <a:spLocks noChangeArrowheads="1"/>
              </p:cNvSpPr>
              <p:nvPr/>
            </p:nvSpPr>
            <p:spPr bwMode="auto">
              <a:xfrm rot="-3000000">
                <a:off x="3412" y="2940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Oval 1843"/>
              <p:cNvSpPr>
                <a:spLocks noChangeArrowheads="1"/>
              </p:cNvSpPr>
              <p:nvPr/>
            </p:nvSpPr>
            <p:spPr bwMode="auto">
              <a:xfrm rot="-2400000">
                <a:off x="3457" y="2954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Oval 1844"/>
              <p:cNvSpPr>
                <a:spLocks noChangeArrowheads="1"/>
              </p:cNvSpPr>
              <p:nvPr/>
            </p:nvSpPr>
            <p:spPr bwMode="auto">
              <a:xfrm rot="-1800000">
                <a:off x="3470" y="300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94" name="Group 1845"/>
              <p:cNvGrpSpPr>
                <a:grpSpLocks/>
              </p:cNvGrpSpPr>
              <p:nvPr/>
            </p:nvGrpSpPr>
            <p:grpSpPr bwMode="auto">
              <a:xfrm rot="-1800000">
                <a:off x="3439" y="3032"/>
                <a:ext cx="44" cy="22"/>
                <a:chOff x="288" y="960"/>
                <a:chExt cx="384" cy="192"/>
              </a:xfrm>
            </p:grpSpPr>
            <p:sp>
              <p:nvSpPr>
                <p:cNvPr id="809" name="Line 1846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0" name="Line 1847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95" name="Oval 1848"/>
              <p:cNvSpPr>
                <a:spLocks noChangeArrowheads="1"/>
              </p:cNvSpPr>
              <p:nvPr/>
            </p:nvSpPr>
            <p:spPr bwMode="auto">
              <a:xfrm rot="-1200000">
                <a:off x="3511" y="3024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96" name="Group 1849"/>
              <p:cNvGrpSpPr>
                <a:grpSpLocks/>
              </p:cNvGrpSpPr>
              <p:nvPr/>
            </p:nvGrpSpPr>
            <p:grpSpPr bwMode="auto">
              <a:xfrm rot="-1200000">
                <a:off x="3476" y="3046"/>
                <a:ext cx="44" cy="22"/>
                <a:chOff x="288" y="960"/>
                <a:chExt cx="384" cy="192"/>
              </a:xfrm>
            </p:grpSpPr>
            <p:sp>
              <p:nvSpPr>
                <p:cNvPr id="807" name="Line 1850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8" name="Line 185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97" name="Oval 1852"/>
              <p:cNvSpPr>
                <a:spLocks noChangeArrowheads="1"/>
              </p:cNvSpPr>
              <p:nvPr/>
            </p:nvSpPr>
            <p:spPr bwMode="auto">
              <a:xfrm rot="-600000">
                <a:off x="3517" y="307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Oval 1853"/>
              <p:cNvSpPr>
                <a:spLocks noChangeArrowheads="1"/>
              </p:cNvSpPr>
              <p:nvPr/>
            </p:nvSpPr>
            <p:spPr bwMode="auto">
              <a:xfrm>
                <a:off x="3520" y="3139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99" name="Group 1854"/>
              <p:cNvGrpSpPr>
                <a:grpSpLocks/>
              </p:cNvGrpSpPr>
              <p:nvPr/>
            </p:nvGrpSpPr>
            <p:grpSpPr bwMode="auto">
              <a:xfrm>
                <a:off x="3484" y="3150"/>
                <a:ext cx="44" cy="22"/>
                <a:chOff x="288" y="960"/>
                <a:chExt cx="384" cy="192"/>
              </a:xfrm>
            </p:grpSpPr>
            <p:sp>
              <p:nvSpPr>
                <p:cNvPr id="805" name="Line 1855"/>
                <p:cNvSpPr>
                  <a:spLocks noChangeShapeType="1"/>
                </p:cNvSpPr>
                <p:nvPr/>
              </p:nvSpPr>
              <p:spPr bwMode="auto">
                <a:xfrm flipV="1">
                  <a:off x="288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6" name="Line 185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960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00" name="Oval 1857"/>
              <p:cNvSpPr>
                <a:spLocks noChangeArrowheads="1"/>
              </p:cNvSpPr>
              <p:nvPr/>
            </p:nvSpPr>
            <p:spPr bwMode="auto">
              <a:xfrm rot="600000">
                <a:off x="3518" y="3192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Oval 1858"/>
              <p:cNvSpPr>
                <a:spLocks noChangeArrowheads="1"/>
              </p:cNvSpPr>
              <p:nvPr/>
            </p:nvSpPr>
            <p:spPr bwMode="auto">
              <a:xfrm rot="1200000">
                <a:off x="3512" y="3247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Oval 1859"/>
              <p:cNvSpPr>
                <a:spLocks noChangeArrowheads="1"/>
              </p:cNvSpPr>
              <p:nvPr/>
            </p:nvSpPr>
            <p:spPr bwMode="auto">
              <a:xfrm rot="1800000">
                <a:off x="3503" y="3298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Oval 1860"/>
              <p:cNvSpPr>
                <a:spLocks noChangeArrowheads="1"/>
              </p:cNvSpPr>
              <p:nvPr/>
            </p:nvSpPr>
            <p:spPr bwMode="auto">
              <a:xfrm rot="-6600000">
                <a:off x="3120" y="2886"/>
                <a:ext cx="38" cy="38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Oval 1861"/>
              <p:cNvSpPr>
                <a:spLocks noChangeArrowheads="1"/>
              </p:cNvSpPr>
              <p:nvPr/>
            </p:nvSpPr>
            <p:spPr bwMode="auto">
              <a:xfrm rot="-6000000">
                <a:off x="3173" y="2880"/>
                <a:ext cx="38" cy="37"/>
              </a:xfrm>
              <a:prstGeom prst="ellipse">
                <a:avLst/>
              </a:prstGeom>
              <a:solidFill>
                <a:srgbClr val="66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35" name="Group 1862"/>
          <p:cNvGrpSpPr>
            <a:grpSpLocks/>
          </p:cNvGrpSpPr>
          <p:nvPr/>
        </p:nvGrpSpPr>
        <p:grpSpPr bwMode="auto">
          <a:xfrm>
            <a:off x="4430713" y="2971800"/>
            <a:ext cx="2590800" cy="1419225"/>
            <a:chOff x="3696" y="2928"/>
            <a:chExt cx="2016" cy="1104"/>
          </a:xfrm>
        </p:grpSpPr>
        <p:sp>
          <p:nvSpPr>
            <p:cNvPr id="1836" name="Freeform 1863"/>
            <p:cNvSpPr>
              <a:spLocks/>
            </p:cNvSpPr>
            <p:nvPr/>
          </p:nvSpPr>
          <p:spPr bwMode="auto">
            <a:xfrm>
              <a:off x="3936" y="3216"/>
              <a:ext cx="1776" cy="816"/>
            </a:xfrm>
            <a:custGeom>
              <a:avLst/>
              <a:gdLst/>
              <a:ahLst/>
              <a:cxnLst>
                <a:cxn ang="0">
                  <a:pos x="0" y="604"/>
                </a:cxn>
                <a:cxn ang="0">
                  <a:pos x="68" y="552"/>
                </a:cxn>
                <a:cxn ang="0">
                  <a:pos x="208" y="388"/>
                </a:cxn>
                <a:cxn ang="0">
                  <a:pos x="260" y="264"/>
                </a:cxn>
                <a:cxn ang="0">
                  <a:pos x="284" y="224"/>
                </a:cxn>
                <a:cxn ang="0">
                  <a:pos x="308" y="156"/>
                </a:cxn>
                <a:cxn ang="0">
                  <a:pos x="324" y="84"/>
                </a:cxn>
                <a:cxn ang="0">
                  <a:pos x="416" y="12"/>
                </a:cxn>
                <a:cxn ang="0">
                  <a:pos x="492" y="4"/>
                </a:cxn>
                <a:cxn ang="0">
                  <a:pos x="588" y="0"/>
                </a:cxn>
                <a:cxn ang="0">
                  <a:pos x="988" y="16"/>
                </a:cxn>
                <a:cxn ang="0">
                  <a:pos x="1184" y="40"/>
                </a:cxn>
                <a:cxn ang="0">
                  <a:pos x="1448" y="56"/>
                </a:cxn>
                <a:cxn ang="0">
                  <a:pos x="1456" y="80"/>
                </a:cxn>
                <a:cxn ang="0">
                  <a:pos x="1352" y="140"/>
                </a:cxn>
                <a:cxn ang="0">
                  <a:pos x="1192" y="208"/>
                </a:cxn>
                <a:cxn ang="0">
                  <a:pos x="1060" y="304"/>
                </a:cxn>
                <a:cxn ang="0">
                  <a:pos x="992" y="388"/>
                </a:cxn>
                <a:cxn ang="0">
                  <a:pos x="948" y="464"/>
                </a:cxn>
                <a:cxn ang="0">
                  <a:pos x="904" y="580"/>
                </a:cxn>
                <a:cxn ang="0">
                  <a:pos x="864" y="620"/>
                </a:cxn>
                <a:cxn ang="0">
                  <a:pos x="816" y="680"/>
                </a:cxn>
                <a:cxn ang="0">
                  <a:pos x="652" y="660"/>
                </a:cxn>
                <a:cxn ang="0">
                  <a:pos x="524" y="652"/>
                </a:cxn>
                <a:cxn ang="0">
                  <a:pos x="300" y="612"/>
                </a:cxn>
                <a:cxn ang="0">
                  <a:pos x="32" y="616"/>
                </a:cxn>
                <a:cxn ang="0">
                  <a:pos x="0" y="604"/>
                </a:cxn>
              </a:cxnLst>
              <a:rect l="0" t="0" r="r" b="b"/>
              <a:pathLst>
                <a:path w="1480" h="680">
                  <a:moveTo>
                    <a:pt x="0" y="604"/>
                  </a:moveTo>
                  <a:cubicBezTo>
                    <a:pt x="26" y="591"/>
                    <a:pt x="45" y="569"/>
                    <a:pt x="68" y="552"/>
                  </a:cubicBezTo>
                  <a:cubicBezTo>
                    <a:pt x="119" y="515"/>
                    <a:pt x="184" y="449"/>
                    <a:pt x="208" y="388"/>
                  </a:cubicBezTo>
                  <a:cubicBezTo>
                    <a:pt x="224" y="347"/>
                    <a:pt x="240" y="303"/>
                    <a:pt x="260" y="264"/>
                  </a:cubicBezTo>
                  <a:cubicBezTo>
                    <a:pt x="267" y="250"/>
                    <a:pt x="278" y="238"/>
                    <a:pt x="284" y="224"/>
                  </a:cubicBezTo>
                  <a:cubicBezTo>
                    <a:pt x="293" y="201"/>
                    <a:pt x="297" y="178"/>
                    <a:pt x="308" y="156"/>
                  </a:cubicBezTo>
                  <a:cubicBezTo>
                    <a:pt x="313" y="131"/>
                    <a:pt x="316" y="108"/>
                    <a:pt x="324" y="84"/>
                  </a:cubicBezTo>
                  <a:cubicBezTo>
                    <a:pt x="336" y="47"/>
                    <a:pt x="387" y="32"/>
                    <a:pt x="416" y="12"/>
                  </a:cubicBezTo>
                  <a:cubicBezTo>
                    <a:pt x="419" y="10"/>
                    <a:pt x="491" y="4"/>
                    <a:pt x="492" y="4"/>
                  </a:cubicBezTo>
                  <a:cubicBezTo>
                    <a:pt x="524" y="2"/>
                    <a:pt x="556" y="1"/>
                    <a:pt x="588" y="0"/>
                  </a:cubicBezTo>
                  <a:cubicBezTo>
                    <a:pt x="735" y="2"/>
                    <a:pt x="850" y="9"/>
                    <a:pt x="988" y="16"/>
                  </a:cubicBezTo>
                  <a:cubicBezTo>
                    <a:pt x="1047" y="36"/>
                    <a:pt x="1122" y="34"/>
                    <a:pt x="1184" y="40"/>
                  </a:cubicBezTo>
                  <a:cubicBezTo>
                    <a:pt x="1260" y="65"/>
                    <a:pt x="1375" y="54"/>
                    <a:pt x="1448" y="56"/>
                  </a:cubicBezTo>
                  <a:cubicBezTo>
                    <a:pt x="1480" y="61"/>
                    <a:pt x="1476" y="64"/>
                    <a:pt x="1456" y="80"/>
                  </a:cubicBezTo>
                  <a:cubicBezTo>
                    <a:pt x="1388" y="134"/>
                    <a:pt x="1432" y="111"/>
                    <a:pt x="1352" y="140"/>
                  </a:cubicBezTo>
                  <a:cubicBezTo>
                    <a:pt x="1306" y="178"/>
                    <a:pt x="1243" y="177"/>
                    <a:pt x="1192" y="208"/>
                  </a:cubicBezTo>
                  <a:cubicBezTo>
                    <a:pt x="1159" y="228"/>
                    <a:pt x="1081" y="275"/>
                    <a:pt x="1060" y="304"/>
                  </a:cubicBezTo>
                  <a:cubicBezTo>
                    <a:pt x="1039" y="332"/>
                    <a:pt x="1011" y="359"/>
                    <a:pt x="992" y="388"/>
                  </a:cubicBezTo>
                  <a:cubicBezTo>
                    <a:pt x="976" y="412"/>
                    <a:pt x="964" y="440"/>
                    <a:pt x="948" y="464"/>
                  </a:cubicBezTo>
                  <a:cubicBezTo>
                    <a:pt x="943" y="500"/>
                    <a:pt x="927" y="552"/>
                    <a:pt x="904" y="580"/>
                  </a:cubicBezTo>
                  <a:cubicBezTo>
                    <a:pt x="892" y="594"/>
                    <a:pt x="875" y="605"/>
                    <a:pt x="864" y="620"/>
                  </a:cubicBezTo>
                  <a:cubicBezTo>
                    <a:pt x="851" y="637"/>
                    <a:pt x="836" y="673"/>
                    <a:pt x="816" y="680"/>
                  </a:cubicBezTo>
                  <a:cubicBezTo>
                    <a:pt x="761" y="674"/>
                    <a:pt x="706" y="665"/>
                    <a:pt x="652" y="660"/>
                  </a:cubicBezTo>
                  <a:cubicBezTo>
                    <a:pt x="609" y="656"/>
                    <a:pt x="524" y="652"/>
                    <a:pt x="524" y="652"/>
                  </a:cubicBezTo>
                  <a:cubicBezTo>
                    <a:pt x="448" y="641"/>
                    <a:pt x="375" y="627"/>
                    <a:pt x="300" y="612"/>
                  </a:cubicBezTo>
                  <a:cubicBezTo>
                    <a:pt x="115" y="617"/>
                    <a:pt x="204" y="616"/>
                    <a:pt x="32" y="616"/>
                  </a:cubicBezTo>
                  <a:lnTo>
                    <a:pt x="0" y="604"/>
                  </a:lnTo>
                  <a:close/>
                </a:path>
              </a:pathLst>
            </a:custGeom>
            <a:gradFill rotWithShape="0">
              <a:gsLst>
                <a:gs pos="0">
                  <a:srgbClr val="CCFFFF">
                    <a:gamma/>
                    <a:shade val="51373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51373"/>
                    <a:invGamma/>
                  </a:srgbClr>
                </a:gs>
              </a:gsLst>
              <a:lin ang="5400000" scaled="1"/>
            </a:gra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7" name="Freeform 1864"/>
            <p:cNvSpPr>
              <a:spLocks/>
            </p:cNvSpPr>
            <p:nvPr/>
          </p:nvSpPr>
          <p:spPr bwMode="auto">
            <a:xfrm>
              <a:off x="3840" y="3120"/>
              <a:ext cx="1776" cy="816"/>
            </a:xfrm>
            <a:custGeom>
              <a:avLst/>
              <a:gdLst/>
              <a:ahLst/>
              <a:cxnLst>
                <a:cxn ang="0">
                  <a:pos x="0" y="604"/>
                </a:cxn>
                <a:cxn ang="0">
                  <a:pos x="68" y="552"/>
                </a:cxn>
                <a:cxn ang="0">
                  <a:pos x="208" y="388"/>
                </a:cxn>
                <a:cxn ang="0">
                  <a:pos x="260" y="264"/>
                </a:cxn>
                <a:cxn ang="0">
                  <a:pos x="284" y="224"/>
                </a:cxn>
                <a:cxn ang="0">
                  <a:pos x="308" y="156"/>
                </a:cxn>
                <a:cxn ang="0">
                  <a:pos x="324" y="84"/>
                </a:cxn>
                <a:cxn ang="0">
                  <a:pos x="416" y="12"/>
                </a:cxn>
                <a:cxn ang="0">
                  <a:pos x="492" y="4"/>
                </a:cxn>
                <a:cxn ang="0">
                  <a:pos x="588" y="0"/>
                </a:cxn>
                <a:cxn ang="0">
                  <a:pos x="988" y="16"/>
                </a:cxn>
                <a:cxn ang="0">
                  <a:pos x="1184" y="40"/>
                </a:cxn>
                <a:cxn ang="0">
                  <a:pos x="1448" y="56"/>
                </a:cxn>
                <a:cxn ang="0">
                  <a:pos x="1456" y="80"/>
                </a:cxn>
                <a:cxn ang="0">
                  <a:pos x="1352" y="140"/>
                </a:cxn>
                <a:cxn ang="0">
                  <a:pos x="1192" y="208"/>
                </a:cxn>
                <a:cxn ang="0">
                  <a:pos x="1060" y="304"/>
                </a:cxn>
                <a:cxn ang="0">
                  <a:pos x="992" y="388"/>
                </a:cxn>
                <a:cxn ang="0">
                  <a:pos x="948" y="464"/>
                </a:cxn>
                <a:cxn ang="0">
                  <a:pos x="904" y="580"/>
                </a:cxn>
                <a:cxn ang="0">
                  <a:pos x="864" y="620"/>
                </a:cxn>
                <a:cxn ang="0">
                  <a:pos x="816" y="680"/>
                </a:cxn>
                <a:cxn ang="0">
                  <a:pos x="652" y="660"/>
                </a:cxn>
                <a:cxn ang="0">
                  <a:pos x="524" y="652"/>
                </a:cxn>
                <a:cxn ang="0">
                  <a:pos x="300" y="612"/>
                </a:cxn>
                <a:cxn ang="0">
                  <a:pos x="32" y="616"/>
                </a:cxn>
                <a:cxn ang="0">
                  <a:pos x="0" y="604"/>
                </a:cxn>
              </a:cxnLst>
              <a:rect l="0" t="0" r="r" b="b"/>
              <a:pathLst>
                <a:path w="1480" h="680">
                  <a:moveTo>
                    <a:pt x="0" y="604"/>
                  </a:moveTo>
                  <a:cubicBezTo>
                    <a:pt x="26" y="591"/>
                    <a:pt x="45" y="569"/>
                    <a:pt x="68" y="552"/>
                  </a:cubicBezTo>
                  <a:cubicBezTo>
                    <a:pt x="119" y="515"/>
                    <a:pt x="184" y="449"/>
                    <a:pt x="208" y="388"/>
                  </a:cubicBezTo>
                  <a:cubicBezTo>
                    <a:pt x="224" y="347"/>
                    <a:pt x="240" y="303"/>
                    <a:pt x="260" y="264"/>
                  </a:cubicBezTo>
                  <a:cubicBezTo>
                    <a:pt x="267" y="250"/>
                    <a:pt x="278" y="238"/>
                    <a:pt x="284" y="224"/>
                  </a:cubicBezTo>
                  <a:cubicBezTo>
                    <a:pt x="293" y="201"/>
                    <a:pt x="297" y="178"/>
                    <a:pt x="308" y="156"/>
                  </a:cubicBezTo>
                  <a:cubicBezTo>
                    <a:pt x="313" y="131"/>
                    <a:pt x="316" y="108"/>
                    <a:pt x="324" y="84"/>
                  </a:cubicBezTo>
                  <a:cubicBezTo>
                    <a:pt x="336" y="47"/>
                    <a:pt x="387" y="32"/>
                    <a:pt x="416" y="12"/>
                  </a:cubicBezTo>
                  <a:cubicBezTo>
                    <a:pt x="419" y="10"/>
                    <a:pt x="491" y="4"/>
                    <a:pt x="492" y="4"/>
                  </a:cubicBezTo>
                  <a:cubicBezTo>
                    <a:pt x="524" y="2"/>
                    <a:pt x="556" y="1"/>
                    <a:pt x="588" y="0"/>
                  </a:cubicBezTo>
                  <a:cubicBezTo>
                    <a:pt x="735" y="2"/>
                    <a:pt x="850" y="9"/>
                    <a:pt x="988" y="16"/>
                  </a:cubicBezTo>
                  <a:cubicBezTo>
                    <a:pt x="1047" y="36"/>
                    <a:pt x="1122" y="34"/>
                    <a:pt x="1184" y="40"/>
                  </a:cubicBezTo>
                  <a:cubicBezTo>
                    <a:pt x="1260" y="65"/>
                    <a:pt x="1375" y="54"/>
                    <a:pt x="1448" y="56"/>
                  </a:cubicBezTo>
                  <a:cubicBezTo>
                    <a:pt x="1480" y="61"/>
                    <a:pt x="1476" y="64"/>
                    <a:pt x="1456" y="80"/>
                  </a:cubicBezTo>
                  <a:cubicBezTo>
                    <a:pt x="1388" y="134"/>
                    <a:pt x="1432" y="111"/>
                    <a:pt x="1352" y="140"/>
                  </a:cubicBezTo>
                  <a:cubicBezTo>
                    <a:pt x="1306" y="178"/>
                    <a:pt x="1243" y="177"/>
                    <a:pt x="1192" y="208"/>
                  </a:cubicBezTo>
                  <a:cubicBezTo>
                    <a:pt x="1159" y="228"/>
                    <a:pt x="1081" y="275"/>
                    <a:pt x="1060" y="304"/>
                  </a:cubicBezTo>
                  <a:cubicBezTo>
                    <a:pt x="1039" y="332"/>
                    <a:pt x="1011" y="359"/>
                    <a:pt x="992" y="388"/>
                  </a:cubicBezTo>
                  <a:cubicBezTo>
                    <a:pt x="976" y="412"/>
                    <a:pt x="964" y="440"/>
                    <a:pt x="948" y="464"/>
                  </a:cubicBezTo>
                  <a:cubicBezTo>
                    <a:pt x="943" y="500"/>
                    <a:pt x="927" y="552"/>
                    <a:pt x="904" y="580"/>
                  </a:cubicBezTo>
                  <a:cubicBezTo>
                    <a:pt x="892" y="594"/>
                    <a:pt x="875" y="605"/>
                    <a:pt x="864" y="620"/>
                  </a:cubicBezTo>
                  <a:cubicBezTo>
                    <a:pt x="851" y="637"/>
                    <a:pt x="836" y="673"/>
                    <a:pt x="816" y="680"/>
                  </a:cubicBezTo>
                  <a:cubicBezTo>
                    <a:pt x="761" y="674"/>
                    <a:pt x="706" y="665"/>
                    <a:pt x="652" y="660"/>
                  </a:cubicBezTo>
                  <a:cubicBezTo>
                    <a:pt x="609" y="656"/>
                    <a:pt x="524" y="652"/>
                    <a:pt x="524" y="652"/>
                  </a:cubicBezTo>
                  <a:cubicBezTo>
                    <a:pt x="448" y="641"/>
                    <a:pt x="375" y="627"/>
                    <a:pt x="300" y="612"/>
                  </a:cubicBezTo>
                  <a:cubicBezTo>
                    <a:pt x="115" y="617"/>
                    <a:pt x="204" y="616"/>
                    <a:pt x="32" y="616"/>
                  </a:cubicBezTo>
                  <a:lnTo>
                    <a:pt x="0" y="604"/>
                  </a:lnTo>
                  <a:close/>
                </a:path>
              </a:pathLst>
            </a:custGeom>
            <a:gradFill rotWithShape="0">
              <a:gsLst>
                <a:gs pos="0">
                  <a:srgbClr val="CCFFFF">
                    <a:gamma/>
                    <a:shade val="51373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51373"/>
                    <a:invGamma/>
                  </a:srgbClr>
                </a:gs>
              </a:gsLst>
              <a:lin ang="5400000" scaled="1"/>
            </a:gra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8" name="Freeform 1865"/>
            <p:cNvSpPr>
              <a:spLocks/>
            </p:cNvSpPr>
            <p:nvPr/>
          </p:nvSpPr>
          <p:spPr bwMode="auto">
            <a:xfrm>
              <a:off x="3792" y="3024"/>
              <a:ext cx="1776" cy="816"/>
            </a:xfrm>
            <a:custGeom>
              <a:avLst/>
              <a:gdLst/>
              <a:ahLst/>
              <a:cxnLst>
                <a:cxn ang="0">
                  <a:pos x="0" y="604"/>
                </a:cxn>
                <a:cxn ang="0">
                  <a:pos x="68" y="552"/>
                </a:cxn>
                <a:cxn ang="0">
                  <a:pos x="208" y="388"/>
                </a:cxn>
                <a:cxn ang="0">
                  <a:pos x="260" y="264"/>
                </a:cxn>
                <a:cxn ang="0">
                  <a:pos x="284" y="224"/>
                </a:cxn>
                <a:cxn ang="0">
                  <a:pos x="308" y="156"/>
                </a:cxn>
                <a:cxn ang="0">
                  <a:pos x="324" y="84"/>
                </a:cxn>
                <a:cxn ang="0">
                  <a:pos x="416" y="12"/>
                </a:cxn>
                <a:cxn ang="0">
                  <a:pos x="492" y="4"/>
                </a:cxn>
                <a:cxn ang="0">
                  <a:pos x="588" y="0"/>
                </a:cxn>
                <a:cxn ang="0">
                  <a:pos x="988" y="16"/>
                </a:cxn>
                <a:cxn ang="0">
                  <a:pos x="1184" y="40"/>
                </a:cxn>
                <a:cxn ang="0">
                  <a:pos x="1448" y="56"/>
                </a:cxn>
                <a:cxn ang="0">
                  <a:pos x="1456" y="80"/>
                </a:cxn>
                <a:cxn ang="0">
                  <a:pos x="1352" y="140"/>
                </a:cxn>
                <a:cxn ang="0">
                  <a:pos x="1192" y="208"/>
                </a:cxn>
                <a:cxn ang="0">
                  <a:pos x="1060" y="304"/>
                </a:cxn>
                <a:cxn ang="0">
                  <a:pos x="992" y="388"/>
                </a:cxn>
                <a:cxn ang="0">
                  <a:pos x="948" y="464"/>
                </a:cxn>
                <a:cxn ang="0">
                  <a:pos x="904" y="580"/>
                </a:cxn>
                <a:cxn ang="0">
                  <a:pos x="864" y="620"/>
                </a:cxn>
                <a:cxn ang="0">
                  <a:pos x="816" y="680"/>
                </a:cxn>
                <a:cxn ang="0">
                  <a:pos x="652" y="660"/>
                </a:cxn>
                <a:cxn ang="0">
                  <a:pos x="524" y="652"/>
                </a:cxn>
                <a:cxn ang="0">
                  <a:pos x="300" y="612"/>
                </a:cxn>
                <a:cxn ang="0">
                  <a:pos x="32" y="616"/>
                </a:cxn>
                <a:cxn ang="0">
                  <a:pos x="0" y="604"/>
                </a:cxn>
              </a:cxnLst>
              <a:rect l="0" t="0" r="r" b="b"/>
              <a:pathLst>
                <a:path w="1480" h="680">
                  <a:moveTo>
                    <a:pt x="0" y="604"/>
                  </a:moveTo>
                  <a:cubicBezTo>
                    <a:pt x="26" y="591"/>
                    <a:pt x="45" y="569"/>
                    <a:pt x="68" y="552"/>
                  </a:cubicBezTo>
                  <a:cubicBezTo>
                    <a:pt x="119" y="515"/>
                    <a:pt x="184" y="449"/>
                    <a:pt x="208" y="388"/>
                  </a:cubicBezTo>
                  <a:cubicBezTo>
                    <a:pt x="224" y="347"/>
                    <a:pt x="240" y="303"/>
                    <a:pt x="260" y="264"/>
                  </a:cubicBezTo>
                  <a:cubicBezTo>
                    <a:pt x="267" y="250"/>
                    <a:pt x="278" y="238"/>
                    <a:pt x="284" y="224"/>
                  </a:cubicBezTo>
                  <a:cubicBezTo>
                    <a:pt x="293" y="201"/>
                    <a:pt x="297" y="178"/>
                    <a:pt x="308" y="156"/>
                  </a:cubicBezTo>
                  <a:cubicBezTo>
                    <a:pt x="313" y="131"/>
                    <a:pt x="316" y="108"/>
                    <a:pt x="324" y="84"/>
                  </a:cubicBezTo>
                  <a:cubicBezTo>
                    <a:pt x="336" y="47"/>
                    <a:pt x="387" y="32"/>
                    <a:pt x="416" y="12"/>
                  </a:cubicBezTo>
                  <a:cubicBezTo>
                    <a:pt x="419" y="10"/>
                    <a:pt x="491" y="4"/>
                    <a:pt x="492" y="4"/>
                  </a:cubicBezTo>
                  <a:cubicBezTo>
                    <a:pt x="524" y="2"/>
                    <a:pt x="556" y="1"/>
                    <a:pt x="588" y="0"/>
                  </a:cubicBezTo>
                  <a:cubicBezTo>
                    <a:pt x="735" y="2"/>
                    <a:pt x="850" y="9"/>
                    <a:pt x="988" y="16"/>
                  </a:cubicBezTo>
                  <a:cubicBezTo>
                    <a:pt x="1047" y="36"/>
                    <a:pt x="1122" y="34"/>
                    <a:pt x="1184" y="40"/>
                  </a:cubicBezTo>
                  <a:cubicBezTo>
                    <a:pt x="1260" y="65"/>
                    <a:pt x="1375" y="54"/>
                    <a:pt x="1448" y="56"/>
                  </a:cubicBezTo>
                  <a:cubicBezTo>
                    <a:pt x="1480" y="61"/>
                    <a:pt x="1476" y="64"/>
                    <a:pt x="1456" y="80"/>
                  </a:cubicBezTo>
                  <a:cubicBezTo>
                    <a:pt x="1388" y="134"/>
                    <a:pt x="1432" y="111"/>
                    <a:pt x="1352" y="140"/>
                  </a:cubicBezTo>
                  <a:cubicBezTo>
                    <a:pt x="1306" y="178"/>
                    <a:pt x="1243" y="177"/>
                    <a:pt x="1192" y="208"/>
                  </a:cubicBezTo>
                  <a:cubicBezTo>
                    <a:pt x="1159" y="228"/>
                    <a:pt x="1081" y="275"/>
                    <a:pt x="1060" y="304"/>
                  </a:cubicBezTo>
                  <a:cubicBezTo>
                    <a:pt x="1039" y="332"/>
                    <a:pt x="1011" y="359"/>
                    <a:pt x="992" y="388"/>
                  </a:cubicBezTo>
                  <a:cubicBezTo>
                    <a:pt x="976" y="412"/>
                    <a:pt x="964" y="440"/>
                    <a:pt x="948" y="464"/>
                  </a:cubicBezTo>
                  <a:cubicBezTo>
                    <a:pt x="943" y="500"/>
                    <a:pt x="927" y="552"/>
                    <a:pt x="904" y="580"/>
                  </a:cubicBezTo>
                  <a:cubicBezTo>
                    <a:pt x="892" y="594"/>
                    <a:pt x="875" y="605"/>
                    <a:pt x="864" y="620"/>
                  </a:cubicBezTo>
                  <a:cubicBezTo>
                    <a:pt x="851" y="637"/>
                    <a:pt x="836" y="673"/>
                    <a:pt x="816" y="680"/>
                  </a:cubicBezTo>
                  <a:cubicBezTo>
                    <a:pt x="761" y="674"/>
                    <a:pt x="706" y="665"/>
                    <a:pt x="652" y="660"/>
                  </a:cubicBezTo>
                  <a:cubicBezTo>
                    <a:pt x="609" y="656"/>
                    <a:pt x="524" y="652"/>
                    <a:pt x="524" y="652"/>
                  </a:cubicBezTo>
                  <a:cubicBezTo>
                    <a:pt x="448" y="641"/>
                    <a:pt x="375" y="627"/>
                    <a:pt x="300" y="612"/>
                  </a:cubicBezTo>
                  <a:cubicBezTo>
                    <a:pt x="115" y="617"/>
                    <a:pt x="204" y="616"/>
                    <a:pt x="32" y="616"/>
                  </a:cubicBezTo>
                  <a:lnTo>
                    <a:pt x="0" y="604"/>
                  </a:lnTo>
                  <a:close/>
                </a:path>
              </a:pathLst>
            </a:custGeom>
            <a:gradFill rotWithShape="0">
              <a:gsLst>
                <a:gs pos="0">
                  <a:srgbClr val="CCFFFF">
                    <a:gamma/>
                    <a:shade val="51373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51373"/>
                    <a:invGamma/>
                  </a:srgbClr>
                </a:gs>
              </a:gsLst>
              <a:lin ang="5400000" scaled="1"/>
            </a:gra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9" name="Freeform 1866"/>
            <p:cNvSpPr>
              <a:spLocks/>
            </p:cNvSpPr>
            <p:nvPr/>
          </p:nvSpPr>
          <p:spPr bwMode="auto">
            <a:xfrm>
              <a:off x="3696" y="2928"/>
              <a:ext cx="1776" cy="816"/>
            </a:xfrm>
            <a:custGeom>
              <a:avLst/>
              <a:gdLst/>
              <a:ahLst/>
              <a:cxnLst>
                <a:cxn ang="0">
                  <a:pos x="0" y="604"/>
                </a:cxn>
                <a:cxn ang="0">
                  <a:pos x="68" y="552"/>
                </a:cxn>
                <a:cxn ang="0">
                  <a:pos x="208" y="388"/>
                </a:cxn>
                <a:cxn ang="0">
                  <a:pos x="260" y="264"/>
                </a:cxn>
                <a:cxn ang="0">
                  <a:pos x="284" y="224"/>
                </a:cxn>
                <a:cxn ang="0">
                  <a:pos x="308" y="156"/>
                </a:cxn>
                <a:cxn ang="0">
                  <a:pos x="324" y="84"/>
                </a:cxn>
                <a:cxn ang="0">
                  <a:pos x="416" y="12"/>
                </a:cxn>
                <a:cxn ang="0">
                  <a:pos x="492" y="4"/>
                </a:cxn>
                <a:cxn ang="0">
                  <a:pos x="588" y="0"/>
                </a:cxn>
                <a:cxn ang="0">
                  <a:pos x="988" y="16"/>
                </a:cxn>
                <a:cxn ang="0">
                  <a:pos x="1184" y="40"/>
                </a:cxn>
                <a:cxn ang="0">
                  <a:pos x="1448" y="56"/>
                </a:cxn>
                <a:cxn ang="0">
                  <a:pos x="1456" y="80"/>
                </a:cxn>
                <a:cxn ang="0">
                  <a:pos x="1352" y="140"/>
                </a:cxn>
                <a:cxn ang="0">
                  <a:pos x="1192" y="208"/>
                </a:cxn>
                <a:cxn ang="0">
                  <a:pos x="1060" y="304"/>
                </a:cxn>
                <a:cxn ang="0">
                  <a:pos x="992" y="388"/>
                </a:cxn>
                <a:cxn ang="0">
                  <a:pos x="948" y="464"/>
                </a:cxn>
                <a:cxn ang="0">
                  <a:pos x="904" y="580"/>
                </a:cxn>
                <a:cxn ang="0">
                  <a:pos x="864" y="620"/>
                </a:cxn>
                <a:cxn ang="0">
                  <a:pos x="816" y="680"/>
                </a:cxn>
                <a:cxn ang="0">
                  <a:pos x="652" y="660"/>
                </a:cxn>
                <a:cxn ang="0">
                  <a:pos x="524" y="652"/>
                </a:cxn>
                <a:cxn ang="0">
                  <a:pos x="300" y="612"/>
                </a:cxn>
                <a:cxn ang="0">
                  <a:pos x="32" y="616"/>
                </a:cxn>
                <a:cxn ang="0">
                  <a:pos x="0" y="604"/>
                </a:cxn>
              </a:cxnLst>
              <a:rect l="0" t="0" r="r" b="b"/>
              <a:pathLst>
                <a:path w="1480" h="680">
                  <a:moveTo>
                    <a:pt x="0" y="604"/>
                  </a:moveTo>
                  <a:cubicBezTo>
                    <a:pt x="26" y="591"/>
                    <a:pt x="45" y="569"/>
                    <a:pt x="68" y="552"/>
                  </a:cubicBezTo>
                  <a:cubicBezTo>
                    <a:pt x="119" y="515"/>
                    <a:pt x="184" y="449"/>
                    <a:pt x="208" y="388"/>
                  </a:cubicBezTo>
                  <a:cubicBezTo>
                    <a:pt x="224" y="347"/>
                    <a:pt x="240" y="303"/>
                    <a:pt x="260" y="264"/>
                  </a:cubicBezTo>
                  <a:cubicBezTo>
                    <a:pt x="267" y="250"/>
                    <a:pt x="278" y="238"/>
                    <a:pt x="284" y="224"/>
                  </a:cubicBezTo>
                  <a:cubicBezTo>
                    <a:pt x="293" y="201"/>
                    <a:pt x="297" y="178"/>
                    <a:pt x="308" y="156"/>
                  </a:cubicBezTo>
                  <a:cubicBezTo>
                    <a:pt x="313" y="131"/>
                    <a:pt x="316" y="108"/>
                    <a:pt x="324" y="84"/>
                  </a:cubicBezTo>
                  <a:cubicBezTo>
                    <a:pt x="336" y="47"/>
                    <a:pt x="387" y="32"/>
                    <a:pt x="416" y="12"/>
                  </a:cubicBezTo>
                  <a:cubicBezTo>
                    <a:pt x="419" y="10"/>
                    <a:pt x="491" y="4"/>
                    <a:pt x="492" y="4"/>
                  </a:cubicBezTo>
                  <a:cubicBezTo>
                    <a:pt x="524" y="2"/>
                    <a:pt x="556" y="1"/>
                    <a:pt x="588" y="0"/>
                  </a:cubicBezTo>
                  <a:cubicBezTo>
                    <a:pt x="735" y="2"/>
                    <a:pt x="850" y="9"/>
                    <a:pt x="988" y="16"/>
                  </a:cubicBezTo>
                  <a:cubicBezTo>
                    <a:pt x="1047" y="36"/>
                    <a:pt x="1122" y="34"/>
                    <a:pt x="1184" y="40"/>
                  </a:cubicBezTo>
                  <a:cubicBezTo>
                    <a:pt x="1260" y="65"/>
                    <a:pt x="1375" y="54"/>
                    <a:pt x="1448" y="56"/>
                  </a:cubicBezTo>
                  <a:cubicBezTo>
                    <a:pt x="1480" y="61"/>
                    <a:pt x="1476" y="64"/>
                    <a:pt x="1456" y="80"/>
                  </a:cubicBezTo>
                  <a:cubicBezTo>
                    <a:pt x="1388" y="134"/>
                    <a:pt x="1432" y="111"/>
                    <a:pt x="1352" y="140"/>
                  </a:cubicBezTo>
                  <a:cubicBezTo>
                    <a:pt x="1306" y="178"/>
                    <a:pt x="1243" y="177"/>
                    <a:pt x="1192" y="208"/>
                  </a:cubicBezTo>
                  <a:cubicBezTo>
                    <a:pt x="1159" y="228"/>
                    <a:pt x="1081" y="275"/>
                    <a:pt x="1060" y="304"/>
                  </a:cubicBezTo>
                  <a:cubicBezTo>
                    <a:pt x="1039" y="332"/>
                    <a:pt x="1011" y="359"/>
                    <a:pt x="992" y="388"/>
                  </a:cubicBezTo>
                  <a:cubicBezTo>
                    <a:pt x="976" y="412"/>
                    <a:pt x="964" y="440"/>
                    <a:pt x="948" y="464"/>
                  </a:cubicBezTo>
                  <a:cubicBezTo>
                    <a:pt x="943" y="500"/>
                    <a:pt x="927" y="552"/>
                    <a:pt x="904" y="580"/>
                  </a:cubicBezTo>
                  <a:cubicBezTo>
                    <a:pt x="892" y="594"/>
                    <a:pt x="875" y="605"/>
                    <a:pt x="864" y="620"/>
                  </a:cubicBezTo>
                  <a:cubicBezTo>
                    <a:pt x="851" y="637"/>
                    <a:pt x="836" y="673"/>
                    <a:pt x="816" y="680"/>
                  </a:cubicBezTo>
                  <a:cubicBezTo>
                    <a:pt x="761" y="674"/>
                    <a:pt x="706" y="665"/>
                    <a:pt x="652" y="660"/>
                  </a:cubicBezTo>
                  <a:cubicBezTo>
                    <a:pt x="609" y="656"/>
                    <a:pt x="524" y="652"/>
                    <a:pt x="524" y="652"/>
                  </a:cubicBezTo>
                  <a:cubicBezTo>
                    <a:pt x="448" y="641"/>
                    <a:pt x="375" y="627"/>
                    <a:pt x="300" y="612"/>
                  </a:cubicBezTo>
                  <a:cubicBezTo>
                    <a:pt x="115" y="617"/>
                    <a:pt x="204" y="616"/>
                    <a:pt x="32" y="616"/>
                  </a:cubicBezTo>
                  <a:lnTo>
                    <a:pt x="0" y="604"/>
                  </a:lnTo>
                  <a:close/>
                </a:path>
              </a:pathLst>
            </a:custGeom>
            <a:gradFill rotWithShape="0">
              <a:gsLst>
                <a:gs pos="0">
                  <a:srgbClr val="CCFFFF">
                    <a:gamma/>
                    <a:shade val="51373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51373"/>
                    <a:invGamma/>
                  </a:srgbClr>
                </a:gs>
              </a:gsLst>
              <a:lin ang="5400000" scaled="1"/>
            </a:gra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0" name="Text Box 1867"/>
          <p:cNvSpPr txBox="1">
            <a:spLocks noChangeArrowheads="1"/>
          </p:cNvSpPr>
          <p:nvPr/>
        </p:nvSpPr>
        <p:spPr bwMode="auto">
          <a:xfrm>
            <a:off x="5345113" y="22860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Times New Roman" charset="0"/>
              </a:rPr>
              <a:t>Lamellae</a:t>
            </a:r>
          </a:p>
        </p:txBody>
      </p:sp>
      <p:sp>
        <p:nvSpPr>
          <p:cNvPr id="1841" name="Rectangle 1868"/>
          <p:cNvSpPr>
            <a:spLocks noChangeArrowheads="1"/>
          </p:cNvSpPr>
          <p:nvPr/>
        </p:nvSpPr>
        <p:spPr bwMode="auto">
          <a:xfrm>
            <a:off x="295275" y="4114800"/>
            <a:ext cx="1978025" cy="6413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Times New Roman" charset="0"/>
                <a:ea typeface="Times New Roman" charset="0"/>
                <a:cs typeface="Times New Roman" charset="0"/>
              </a:rPr>
              <a:t>micelles are small,</a:t>
            </a:r>
          </a:p>
          <a:p>
            <a:pPr algn="ctr"/>
            <a:r>
              <a:rPr lang="en-US" sz="1800">
                <a:latin typeface="Times New Roman" charset="0"/>
                <a:ea typeface="Times New Roman" charset="0"/>
                <a:cs typeface="Times New Roman" charset="0"/>
              </a:rPr>
              <a:t>~ 4 nm in diameter</a:t>
            </a:r>
            <a:r>
              <a:rPr lang="en-US" sz="1800">
                <a:latin typeface="Times New Roman" charset="0"/>
              </a:rPr>
              <a:t> </a:t>
            </a:r>
          </a:p>
        </p:txBody>
      </p:sp>
      <p:sp>
        <p:nvSpPr>
          <p:cNvPr id="1842" name="Line 1869"/>
          <p:cNvSpPr>
            <a:spLocks noChangeShapeType="1"/>
          </p:cNvSpPr>
          <p:nvPr/>
        </p:nvSpPr>
        <p:spPr bwMode="auto">
          <a:xfrm flipV="1">
            <a:off x="7326313" y="3505200"/>
            <a:ext cx="9144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" name="Text Box 1870"/>
          <p:cNvSpPr txBox="1">
            <a:spLocks noChangeArrowheads="1"/>
          </p:cNvSpPr>
          <p:nvPr/>
        </p:nvSpPr>
        <p:spPr bwMode="auto">
          <a:xfrm>
            <a:off x="6932613" y="426402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</a:p>
        </p:txBody>
      </p:sp>
      <p:grpSp>
        <p:nvGrpSpPr>
          <p:cNvPr id="1844" name="Group 1871"/>
          <p:cNvGrpSpPr>
            <a:grpSpLocks/>
          </p:cNvGrpSpPr>
          <p:nvPr/>
        </p:nvGrpSpPr>
        <p:grpSpPr bwMode="auto">
          <a:xfrm>
            <a:off x="7478713" y="2668588"/>
            <a:ext cx="1600200" cy="1592262"/>
            <a:chOff x="3216" y="967"/>
            <a:chExt cx="1421" cy="1414"/>
          </a:xfrm>
        </p:grpSpPr>
        <p:grpSp>
          <p:nvGrpSpPr>
            <p:cNvPr id="1845" name="Group 1872"/>
            <p:cNvGrpSpPr>
              <a:grpSpLocks/>
            </p:cNvGrpSpPr>
            <p:nvPr/>
          </p:nvGrpSpPr>
          <p:grpSpPr bwMode="auto">
            <a:xfrm>
              <a:off x="3504" y="1226"/>
              <a:ext cx="909" cy="950"/>
              <a:chOff x="3504" y="1226"/>
              <a:chExt cx="909" cy="950"/>
            </a:xfrm>
          </p:grpSpPr>
          <p:grpSp>
            <p:nvGrpSpPr>
              <p:cNvPr id="3210" name="Group 1873"/>
              <p:cNvGrpSpPr>
                <a:grpSpLocks/>
              </p:cNvGrpSpPr>
              <p:nvPr/>
            </p:nvGrpSpPr>
            <p:grpSpPr bwMode="auto">
              <a:xfrm>
                <a:off x="4030" y="1594"/>
                <a:ext cx="367" cy="557"/>
                <a:chOff x="4078" y="1776"/>
                <a:chExt cx="367" cy="557"/>
              </a:xfrm>
            </p:grpSpPr>
            <p:grpSp>
              <p:nvGrpSpPr>
                <p:cNvPr id="3754" name="Group 1874"/>
                <p:cNvGrpSpPr>
                  <a:grpSpLocks/>
                </p:cNvGrpSpPr>
                <p:nvPr/>
              </p:nvGrpSpPr>
              <p:grpSpPr bwMode="auto">
                <a:xfrm>
                  <a:off x="4224" y="1776"/>
                  <a:ext cx="221" cy="80"/>
                  <a:chOff x="4176" y="1773"/>
                  <a:chExt cx="221" cy="80"/>
                </a:xfrm>
              </p:grpSpPr>
              <p:sp>
                <p:nvSpPr>
                  <p:cNvPr id="3915" name="Oval 187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916" name="Group 18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932" name="Line 18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33" name="Line 187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7" name="Group 187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930" name="Line 18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31" name="Line 188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8" name="Group 188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928" name="Line 18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9" name="Line 188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9" name="Group 1885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926" name="Line 18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7" name="Line 188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20" name="Group 188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924" name="Line 18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5" name="Line 189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21" name="Group 189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922" name="Line 18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3" name="Line 189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55" name="Group 1894"/>
                <p:cNvGrpSpPr>
                  <a:grpSpLocks/>
                </p:cNvGrpSpPr>
                <p:nvPr/>
              </p:nvGrpSpPr>
              <p:grpSpPr bwMode="auto">
                <a:xfrm rot="600000">
                  <a:off x="4222" y="1824"/>
                  <a:ext cx="221" cy="80"/>
                  <a:chOff x="4176" y="1773"/>
                  <a:chExt cx="221" cy="80"/>
                </a:xfrm>
              </p:grpSpPr>
              <p:sp>
                <p:nvSpPr>
                  <p:cNvPr id="3896" name="Oval 189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97" name="Group 189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913" name="Line 18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4" name="Line 189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98" name="Group 189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911" name="Line 19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2" name="Line 190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99" name="Group 190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909" name="Line 19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0" name="Line 190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0" name="Group 1905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907" name="Line 19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8" name="Line 190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1" name="Group 190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905" name="Line 19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6" name="Line 191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2" name="Group 191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903" name="Line 19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4" name="Line 19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56" name="Group 1914"/>
                <p:cNvGrpSpPr>
                  <a:grpSpLocks/>
                </p:cNvGrpSpPr>
                <p:nvPr/>
              </p:nvGrpSpPr>
              <p:grpSpPr bwMode="auto">
                <a:xfrm rot="1200000">
                  <a:off x="4224" y="1918"/>
                  <a:ext cx="221" cy="80"/>
                  <a:chOff x="4176" y="1773"/>
                  <a:chExt cx="221" cy="80"/>
                </a:xfrm>
              </p:grpSpPr>
              <p:sp>
                <p:nvSpPr>
                  <p:cNvPr id="3877" name="Oval 191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78" name="Group 191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94" name="Line 19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5" name="Line 19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79" name="Group 191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92" name="Line 19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3" name="Line 19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80" name="Group 192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90" name="Line 19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1" name="Line 19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81" name="Group 1925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88" name="Line 19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9" name="Line 19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82" name="Group 192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86" name="Line 19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7" name="Line 19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83" name="Group 193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84" name="Line 19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5" name="Line 19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57" name="Group 1934"/>
                <p:cNvGrpSpPr>
                  <a:grpSpLocks/>
                </p:cNvGrpSpPr>
                <p:nvPr/>
              </p:nvGrpSpPr>
              <p:grpSpPr bwMode="auto">
                <a:xfrm rot="1800000">
                  <a:off x="4224" y="1968"/>
                  <a:ext cx="221" cy="80"/>
                  <a:chOff x="4176" y="1773"/>
                  <a:chExt cx="221" cy="80"/>
                </a:xfrm>
              </p:grpSpPr>
              <p:sp>
                <p:nvSpPr>
                  <p:cNvPr id="3858" name="Oval 193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59" name="Group 193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75" name="Line 19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6" name="Line 19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60" name="Group 193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73" name="Line 19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4" name="Line 194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61" name="Group 194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71" name="Line 19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2" name="Line 194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62" name="Group 1945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69" name="Line 19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0" name="Line 19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63" name="Group 194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67" name="Line 19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8" name="Line 195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64" name="Group 195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65" name="Line 19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6" name="Line 195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58" name="Group 1954"/>
                <p:cNvGrpSpPr>
                  <a:grpSpLocks/>
                </p:cNvGrpSpPr>
                <p:nvPr/>
              </p:nvGrpSpPr>
              <p:grpSpPr bwMode="auto">
                <a:xfrm rot="2400000">
                  <a:off x="4176" y="2016"/>
                  <a:ext cx="221" cy="80"/>
                  <a:chOff x="4176" y="1773"/>
                  <a:chExt cx="221" cy="80"/>
                </a:xfrm>
              </p:grpSpPr>
              <p:sp>
                <p:nvSpPr>
                  <p:cNvPr id="3839" name="Oval 195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40" name="Group 195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56" name="Line 19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7" name="Line 195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41" name="Group 195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54" name="Line 19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5" name="Line 196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42" name="Group 196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52" name="Line 19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3" name="Line 196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43" name="Group 1965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50" name="Line 19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1" name="Line 19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44" name="Group 196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48" name="Line 19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9" name="Line 19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45" name="Group 197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46" name="Line 19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7" name="Line 197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59" name="Group 1974"/>
                <p:cNvGrpSpPr>
                  <a:grpSpLocks/>
                </p:cNvGrpSpPr>
                <p:nvPr/>
              </p:nvGrpSpPr>
              <p:grpSpPr bwMode="auto">
                <a:xfrm rot="3000000">
                  <a:off x="4153" y="2089"/>
                  <a:ext cx="221" cy="80"/>
                  <a:chOff x="4176" y="1773"/>
                  <a:chExt cx="221" cy="80"/>
                </a:xfrm>
              </p:grpSpPr>
              <p:sp>
                <p:nvSpPr>
                  <p:cNvPr id="3820" name="Oval 197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21" name="Group 19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37" name="Line 19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38" name="Line 197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22" name="Group 197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35" name="Line 19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36" name="Line 198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23" name="Group 198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33" name="Line 19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34" name="Line 198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24" name="Group 1985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31" name="Line 19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32" name="Line 198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25" name="Group 198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29" name="Line 19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30" name="Line 199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26" name="Group 199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27" name="Line 19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8" name="Line 199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60" name="Group 1994"/>
                <p:cNvGrpSpPr>
                  <a:grpSpLocks/>
                </p:cNvGrpSpPr>
                <p:nvPr/>
              </p:nvGrpSpPr>
              <p:grpSpPr bwMode="auto">
                <a:xfrm rot="3660000">
                  <a:off x="4105" y="2120"/>
                  <a:ext cx="221" cy="80"/>
                  <a:chOff x="4176" y="1773"/>
                  <a:chExt cx="221" cy="80"/>
                </a:xfrm>
              </p:grpSpPr>
              <p:sp>
                <p:nvSpPr>
                  <p:cNvPr id="3801" name="Oval 199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02" name="Group 199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18" name="Line 19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9" name="Line 199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3" name="Group 199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16" name="Line 20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7" name="Line 200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4" name="Group 200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14" name="Line 20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5" name="Line 200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5" name="Group 2005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12" name="Line 20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3" name="Line 200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6" name="Group 200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10" name="Line 20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1" name="Line 201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7" name="Group 201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808" name="Line 20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9" name="Line 20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61" name="Group 2014"/>
                <p:cNvGrpSpPr>
                  <a:grpSpLocks/>
                </p:cNvGrpSpPr>
                <p:nvPr/>
              </p:nvGrpSpPr>
              <p:grpSpPr bwMode="auto">
                <a:xfrm rot="4200000">
                  <a:off x="4057" y="2183"/>
                  <a:ext cx="221" cy="80"/>
                  <a:chOff x="4176" y="1773"/>
                  <a:chExt cx="221" cy="80"/>
                </a:xfrm>
              </p:grpSpPr>
              <p:sp>
                <p:nvSpPr>
                  <p:cNvPr id="3782" name="Oval 201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783" name="Group 201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99" name="Line 20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0" name="Line 20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84" name="Group 201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97" name="Line 20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8" name="Line 20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85" name="Group 202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95" name="Line 20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6" name="Line 20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86" name="Group 2025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93" name="Line 20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4" name="Line 20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87" name="Group 202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91" name="Line 20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" name="Line 20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88" name="Group 203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89" name="Line 20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0" name="Line 20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62" name="Group 2034"/>
                <p:cNvGrpSpPr>
                  <a:grpSpLocks/>
                </p:cNvGrpSpPr>
                <p:nvPr/>
              </p:nvGrpSpPr>
              <p:grpSpPr bwMode="auto">
                <a:xfrm rot="4800000">
                  <a:off x="4007" y="2183"/>
                  <a:ext cx="221" cy="80"/>
                  <a:chOff x="4176" y="1773"/>
                  <a:chExt cx="221" cy="80"/>
                </a:xfrm>
              </p:grpSpPr>
              <p:sp>
                <p:nvSpPr>
                  <p:cNvPr id="3763" name="Oval 203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764" name="Group 203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80" name="Line 20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81" name="Line 20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65" name="Group 203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78" name="Line 20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9" name="Line 204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66" name="Group 204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76" name="Line 20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7" name="Line 204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67" name="Group 2045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74" name="Line 20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5" name="Line 20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68" name="Group 204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72" name="Line 20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3" name="Line 205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69" name="Group 205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70" name="Line 20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1" name="Line 205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211" name="Group 2054"/>
              <p:cNvGrpSpPr>
                <a:grpSpLocks/>
              </p:cNvGrpSpPr>
              <p:nvPr/>
            </p:nvGrpSpPr>
            <p:grpSpPr bwMode="auto">
              <a:xfrm rot="5400000">
                <a:off x="3615" y="1714"/>
                <a:ext cx="367" cy="557"/>
                <a:chOff x="4078" y="1776"/>
                <a:chExt cx="367" cy="557"/>
              </a:xfrm>
            </p:grpSpPr>
            <p:grpSp>
              <p:nvGrpSpPr>
                <p:cNvPr id="3574" name="Group 2055"/>
                <p:cNvGrpSpPr>
                  <a:grpSpLocks/>
                </p:cNvGrpSpPr>
                <p:nvPr/>
              </p:nvGrpSpPr>
              <p:grpSpPr bwMode="auto">
                <a:xfrm>
                  <a:off x="4224" y="1776"/>
                  <a:ext cx="221" cy="80"/>
                  <a:chOff x="4176" y="1773"/>
                  <a:chExt cx="221" cy="80"/>
                </a:xfrm>
              </p:grpSpPr>
              <p:sp>
                <p:nvSpPr>
                  <p:cNvPr id="3735" name="Oval 205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736" name="Group 205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52" name="Line 20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53" name="Line 205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37" name="Group 206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50" name="Line 20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51" name="Line 206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38" name="Group 206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48" name="Line 20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9" name="Line 206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39" name="Group 2066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46" name="Line 20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7" name="Line 206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40" name="Group 2069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44" name="Line 20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5" name="Line 20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41" name="Group 2072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42" name="Line 20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3" name="Line 207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575" name="Group 2075"/>
                <p:cNvGrpSpPr>
                  <a:grpSpLocks/>
                </p:cNvGrpSpPr>
                <p:nvPr/>
              </p:nvGrpSpPr>
              <p:grpSpPr bwMode="auto">
                <a:xfrm rot="600000">
                  <a:off x="4222" y="1824"/>
                  <a:ext cx="221" cy="80"/>
                  <a:chOff x="4176" y="1773"/>
                  <a:chExt cx="221" cy="80"/>
                </a:xfrm>
              </p:grpSpPr>
              <p:sp>
                <p:nvSpPr>
                  <p:cNvPr id="3716" name="Oval 207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717" name="Group 207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33" name="Line 20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4" name="Line 207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18" name="Group 208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31" name="Line 20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2" name="Line 208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19" name="Group 208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29" name="Line 20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0" name="Line 208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20" name="Group 2086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27" name="Line 20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8" name="Line 208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21" name="Group 2089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25" name="Line 20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6" name="Line 209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22" name="Group 2092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23" name="Line 20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4" name="Line 209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576" name="Group 2095"/>
                <p:cNvGrpSpPr>
                  <a:grpSpLocks/>
                </p:cNvGrpSpPr>
                <p:nvPr/>
              </p:nvGrpSpPr>
              <p:grpSpPr bwMode="auto">
                <a:xfrm rot="1200000">
                  <a:off x="4224" y="1918"/>
                  <a:ext cx="221" cy="80"/>
                  <a:chOff x="4176" y="1773"/>
                  <a:chExt cx="221" cy="80"/>
                </a:xfrm>
              </p:grpSpPr>
              <p:sp>
                <p:nvSpPr>
                  <p:cNvPr id="3697" name="Oval 209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698" name="Group 209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14" name="Line 20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5" name="Line 209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99" name="Group 210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12" name="Line 2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3" name="Line 210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0" name="Group 210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10" name="Line 21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1" name="Line 210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1" name="Group 2106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08" name="Line 21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9" name="Line 210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2" name="Group 2109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06" name="Line 2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7" name="Line 211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3" name="Group 2112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704" name="Line 2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5" name="Line 21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577" name="Group 2115"/>
                <p:cNvGrpSpPr>
                  <a:grpSpLocks/>
                </p:cNvGrpSpPr>
                <p:nvPr/>
              </p:nvGrpSpPr>
              <p:grpSpPr bwMode="auto">
                <a:xfrm rot="1800000">
                  <a:off x="4224" y="1968"/>
                  <a:ext cx="221" cy="80"/>
                  <a:chOff x="4176" y="1773"/>
                  <a:chExt cx="221" cy="80"/>
                </a:xfrm>
              </p:grpSpPr>
              <p:sp>
                <p:nvSpPr>
                  <p:cNvPr id="3678" name="Oval 211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679" name="Group 211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95" name="Line 21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6" name="Line 211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80" name="Group 212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93" name="Line 2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4" name="Line 21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81" name="Group 212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91" name="Line 2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2" name="Line 2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82" name="Group 2126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89" name="Line 21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0" name="Line 21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83" name="Group 2129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87" name="Line 2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88" name="Line 213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84" name="Group 2132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85" name="Line 21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86" name="Line 21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578" name="Group 2135"/>
                <p:cNvGrpSpPr>
                  <a:grpSpLocks/>
                </p:cNvGrpSpPr>
                <p:nvPr/>
              </p:nvGrpSpPr>
              <p:grpSpPr bwMode="auto">
                <a:xfrm rot="2400000">
                  <a:off x="4176" y="2016"/>
                  <a:ext cx="221" cy="80"/>
                  <a:chOff x="4176" y="1773"/>
                  <a:chExt cx="221" cy="80"/>
                </a:xfrm>
              </p:grpSpPr>
              <p:sp>
                <p:nvSpPr>
                  <p:cNvPr id="3659" name="Oval 213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660" name="Group 213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76" name="Line 2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7" name="Line 21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61" name="Group 214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74" name="Line 21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5" name="Line 214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62" name="Group 214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72" name="Line 21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3" name="Line 214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63" name="Group 2146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70" name="Line 21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1" name="Line 214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64" name="Group 2149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68" name="Line 21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69" name="Line 215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65" name="Group 2152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66" name="Line 21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67" name="Line 215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579" name="Group 2155"/>
                <p:cNvGrpSpPr>
                  <a:grpSpLocks/>
                </p:cNvGrpSpPr>
                <p:nvPr/>
              </p:nvGrpSpPr>
              <p:grpSpPr bwMode="auto">
                <a:xfrm rot="3000000">
                  <a:off x="4153" y="2089"/>
                  <a:ext cx="221" cy="80"/>
                  <a:chOff x="4176" y="1773"/>
                  <a:chExt cx="221" cy="80"/>
                </a:xfrm>
              </p:grpSpPr>
              <p:sp>
                <p:nvSpPr>
                  <p:cNvPr id="3640" name="Oval 215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641" name="Group 215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57" name="Line 21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58" name="Line 215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42" name="Group 216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55" name="Line 21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56" name="Line 216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43" name="Group 216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53" name="Line 21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54" name="Line 216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44" name="Group 2166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51" name="Line 21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52" name="Line 216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45" name="Group 2169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49" name="Line 21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50" name="Line 21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46" name="Group 2172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47" name="Line 21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48" name="Line 217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580" name="Group 2175"/>
                <p:cNvGrpSpPr>
                  <a:grpSpLocks/>
                </p:cNvGrpSpPr>
                <p:nvPr/>
              </p:nvGrpSpPr>
              <p:grpSpPr bwMode="auto">
                <a:xfrm rot="3660000">
                  <a:off x="4105" y="2120"/>
                  <a:ext cx="221" cy="80"/>
                  <a:chOff x="4176" y="1773"/>
                  <a:chExt cx="221" cy="80"/>
                </a:xfrm>
              </p:grpSpPr>
              <p:sp>
                <p:nvSpPr>
                  <p:cNvPr id="3621" name="Oval 217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622" name="Group 217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38" name="Line 21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39" name="Line 217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23" name="Group 218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36" name="Line 21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37" name="Line 218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24" name="Group 218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34" name="Line 21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35" name="Line 218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25" name="Group 2186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32" name="Line 21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33" name="Line 218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26" name="Group 2189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30" name="Line 21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31" name="Line 219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27" name="Group 2192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28" name="Line 21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29" name="Line 219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581" name="Group 2195"/>
                <p:cNvGrpSpPr>
                  <a:grpSpLocks/>
                </p:cNvGrpSpPr>
                <p:nvPr/>
              </p:nvGrpSpPr>
              <p:grpSpPr bwMode="auto">
                <a:xfrm rot="4200000">
                  <a:off x="4057" y="2183"/>
                  <a:ext cx="221" cy="80"/>
                  <a:chOff x="4176" y="1773"/>
                  <a:chExt cx="221" cy="80"/>
                </a:xfrm>
              </p:grpSpPr>
              <p:sp>
                <p:nvSpPr>
                  <p:cNvPr id="3602" name="Oval 219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603" name="Group 219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19" name="Line 21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20" name="Line 219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04" name="Group 220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17" name="Line 22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18" name="Line 220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05" name="Group 220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15" name="Line 22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16" name="Line 220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06" name="Group 2206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13" name="Line 22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14" name="Line 220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07" name="Group 2209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11" name="Line 22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12" name="Line 221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08" name="Group 2212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09" name="Line 22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10" name="Line 22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582" name="Group 2215"/>
                <p:cNvGrpSpPr>
                  <a:grpSpLocks/>
                </p:cNvGrpSpPr>
                <p:nvPr/>
              </p:nvGrpSpPr>
              <p:grpSpPr bwMode="auto">
                <a:xfrm rot="4800000">
                  <a:off x="4007" y="2183"/>
                  <a:ext cx="221" cy="80"/>
                  <a:chOff x="4176" y="1773"/>
                  <a:chExt cx="221" cy="80"/>
                </a:xfrm>
              </p:grpSpPr>
              <p:sp>
                <p:nvSpPr>
                  <p:cNvPr id="3583" name="Oval 221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584" name="Group 221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600" name="Line 22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1" name="Line 221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85" name="Group 222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98" name="Line 22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99" name="Line 22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86" name="Group 222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96" name="Line 22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97" name="Line 22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87" name="Group 2226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94" name="Line 2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95" name="Line 22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88" name="Group 2229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92" name="Line 22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93" name="Line 223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89" name="Group 2232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90" name="Line 22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91" name="Line 22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212" name="Group 2235"/>
              <p:cNvGrpSpPr>
                <a:grpSpLocks/>
              </p:cNvGrpSpPr>
              <p:nvPr/>
            </p:nvGrpSpPr>
            <p:grpSpPr bwMode="auto">
              <a:xfrm rot="10800000">
                <a:off x="3504" y="1248"/>
                <a:ext cx="367" cy="557"/>
                <a:chOff x="4078" y="1776"/>
                <a:chExt cx="367" cy="557"/>
              </a:xfrm>
            </p:grpSpPr>
            <p:grpSp>
              <p:nvGrpSpPr>
                <p:cNvPr id="3394" name="Group 2236"/>
                <p:cNvGrpSpPr>
                  <a:grpSpLocks/>
                </p:cNvGrpSpPr>
                <p:nvPr/>
              </p:nvGrpSpPr>
              <p:grpSpPr bwMode="auto">
                <a:xfrm>
                  <a:off x="4224" y="1776"/>
                  <a:ext cx="221" cy="80"/>
                  <a:chOff x="4176" y="1773"/>
                  <a:chExt cx="221" cy="80"/>
                </a:xfrm>
              </p:grpSpPr>
              <p:sp>
                <p:nvSpPr>
                  <p:cNvPr id="3555" name="Oval 223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556" name="Group 223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72" name="Line 22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3" name="Line 224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57" name="Group 224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70" name="Line 22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1" name="Line 224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58" name="Group 224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68" name="Line 22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9" name="Line 224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59" name="Group 2247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66" name="Line 22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7" name="Line 224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60" name="Group 2250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64" name="Line 2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5" name="Line 225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61" name="Group 2253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62" name="Line 2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3" name="Line 225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95" name="Group 2256"/>
                <p:cNvGrpSpPr>
                  <a:grpSpLocks/>
                </p:cNvGrpSpPr>
                <p:nvPr/>
              </p:nvGrpSpPr>
              <p:grpSpPr bwMode="auto">
                <a:xfrm rot="600000">
                  <a:off x="4222" y="1824"/>
                  <a:ext cx="221" cy="80"/>
                  <a:chOff x="4176" y="1773"/>
                  <a:chExt cx="221" cy="80"/>
                </a:xfrm>
              </p:grpSpPr>
              <p:sp>
                <p:nvSpPr>
                  <p:cNvPr id="3536" name="Oval 225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537" name="Group 225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53" name="Line 22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54" name="Line 226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38" name="Group 226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51" name="Line 22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52" name="Line 226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39" name="Group 226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49" name="Line 2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50" name="Line 226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40" name="Group 2267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47" name="Line 22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48" name="Line 226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41" name="Group 2270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45" name="Line 22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46" name="Line 227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42" name="Group 2273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43" name="Line 22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44" name="Line 227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96" name="Group 2276"/>
                <p:cNvGrpSpPr>
                  <a:grpSpLocks/>
                </p:cNvGrpSpPr>
                <p:nvPr/>
              </p:nvGrpSpPr>
              <p:grpSpPr bwMode="auto">
                <a:xfrm rot="1200000">
                  <a:off x="4224" y="1918"/>
                  <a:ext cx="221" cy="80"/>
                  <a:chOff x="4176" y="1773"/>
                  <a:chExt cx="221" cy="80"/>
                </a:xfrm>
              </p:grpSpPr>
              <p:sp>
                <p:nvSpPr>
                  <p:cNvPr id="3517" name="Oval 227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518" name="Group 227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34" name="Line 22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35" name="Line 228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19" name="Group 228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32" name="Line 22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33" name="Line 228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20" name="Group 228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30" name="Line 22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31" name="Line 228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21" name="Group 2287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28" name="Line 22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9" name="Line 228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22" name="Group 2290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26" name="Line 22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7" name="Line 229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23" name="Group 2293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24" name="Line 22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5" name="Line 229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97" name="Group 2296"/>
                <p:cNvGrpSpPr>
                  <a:grpSpLocks/>
                </p:cNvGrpSpPr>
                <p:nvPr/>
              </p:nvGrpSpPr>
              <p:grpSpPr bwMode="auto">
                <a:xfrm rot="1800000">
                  <a:off x="4224" y="1968"/>
                  <a:ext cx="221" cy="80"/>
                  <a:chOff x="4176" y="1773"/>
                  <a:chExt cx="221" cy="80"/>
                </a:xfrm>
              </p:grpSpPr>
              <p:sp>
                <p:nvSpPr>
                  <p:cNvPr id="3498" name="Oval 229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499" name="Group 229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15" name="Line 22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6" name="Line 230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00" name="Group 230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13" name="Line 23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4" name="Line 230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01" name="Group 230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11" name="Line 23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2" name="Line 230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02" name="Group 2307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09" name="Line 23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0" name="Line 230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03" name="Group 2310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07" name="Line 23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08" name="Line 23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04" name="Group 2313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505" name="Line 23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06" name="Line 23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98" name="Group 2316"/>
                <p:cNvGrpSpPr>
                  <a:grpSpLocks/>
                </p:cNvGrpSpPr>
                <p:nvPr/>
              </p:nvGrpSpPr>
              <p:grpSpPr bwMode="auto">
                <a:xfrm rot="2400000">
                  <a:off x="4176" y="2016"/>
                  <a:ext cx="221" cy="80"/>
                  <a:chOff x="4176" y="1773"/>
                  <a:chExt cx="221" cy="80"/>
                </a:xfrm>
              </p:grpSpPr>
              <p:sp>
                <p:nvSpPr>
                  <p:cNvPr id="3479" name="Oval 231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480" name="Group 231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96" name="Line 23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7" name="Line 232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81" name="Group 232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94" name="Line 23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5" name="Line 23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82" name="Group 232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92" name="Line 23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3" name="Line 23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83" name="Group 2327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90" name="Line 23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1" name="Line 23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84" name="Group 2330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88" name="Line 23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9" name="Line 23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85" name="Group 2333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86" name="Line 23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7" name="Line 23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99" name="Group 2336"/>
                <p:cNvGrpSpPr>
                  <a:grpSpLocks/>
                </p:cNvGrpSpPr>
                <p:nvPr/>
              </p:nvGrpSpPr>
              <p:grpSpPr bwMode="auto">
                <a:xfrm rot="3000000">
                  <a:off x="4153" y="2089"/>
                  <a:ext cx="221" cy="80"/>
                  <a:chOff x="4176" y="1773"/>
                  <a:chExt cx="221" cy="80"/>
                </a:xfrm>
              </p:grpSpPr>
              <p:sp>
                <p:nvSpPr>
                  <p:cNvPr id="3460" name="Oval 233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461" name="Group 233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77" name="Line 23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8" name="Line 234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62" name="Group 234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75" name="Line 23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6" name="Line 234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63" name="Group 234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73" name="Line 23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4" name="Line 234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64" name="Group 2347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71" name="Line 23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2" name="Line 234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65" name="Group 2350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69" name="Line 23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0" name="Line 235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66" name="Group 2353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67" name="Line 23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8" name="Line 235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400" name="Group 2356"/>
                <p:cNvGrpSpPr>
                  <a:grpSpLocks/>
                </p:cNvGrpSpPr>
                <p:nvPr/>
              </p:nvGrpSpPr>
              <p:grpSpPr bwMode="auto">
                <a:xfrm rot="3660000">
                  <a:off x="4105" y="2120"/>
                  <a:ext cx="221" cy="80"/>
                  <a:chOff x="4176" y="1773"/>
                  <a:chExt cx="221" cy="80"/>
                </a:xfrm>
              </p:grpSpPr>
              <p:sp>
                <p:nvSpPr>
                  <p:cNvPr id="3441" name="Oval 235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442" name="Group 235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58" name="Line 23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9" name="Line 236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43" name="Group 236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56" name="Line 23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7" name="Line 236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44" name="Group 236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54" name="Line 23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5" name="Line 236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45" name="Group 2367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52" name="Line 23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3" name="Line 236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46" name="Group 2370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50" name="Line 23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1" name="Line 237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47" name="Group 2373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48" name="Line 23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9" name="Line 237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401" name="Group 2376"/>
                <p:cNvGrpSpPr>
                  <a:grpSpLocks/>
                </p:cNvGrpSpPr>
                <p:nvPr/>
              </p:nvGrpSpPr>
              <p:grpSpPr bwMode="auto">
                <a:xfrm rot="4200000">
                  <a:off x="4057" y="2183"/>
                  <a:ext cx="221" cy="80"/>
                  <a:chOff x="4176" y="1773"/>
                  <a:chExt cx="221" cy="80"/>
                </a:xfrm>
              </p:grpSpPr>
              <p:sp>
                <p:nvSpPr>
                  <p:cNvPr id="3422" name="Oval 237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423" name="Group 237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39" name="Line 23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0" name="Line 238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24" name="Group 238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37" name="Line 23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8" name="Line 238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25" name="Group 238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35" name="Line 23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6" name="Line 238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26" name="Group 2387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33" name="Line 23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4" name="Line 238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27" name="Group 2390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31" name="Line 23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2" name="Line 239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28" name="Group 2393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29" name="Line 23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0" name="Line 239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402" name="Group 2396"/>
                <p:cNvGrpSpPr>
                  <a:grpSpLocks/>
                </p:cNvGrpSpPr>
                <p:nvPr/>
              </p:nvGrpSpPr>
              <p:grpSpPr bwMode="auto">
                <a:xfrm rot="4800000">
                  <a:off x="4007" y="2183"/>
                  <a:ext cx="221" cy="80"/>
                  <a:chOff x="4176" y="1773"/>
                  <a:chExt cx="221" cy="80"/>
                </a:xfrm>
              </p:grpSpPr>
              <p:sp>
                <p:nvSpPr>
                  <p:cNvPr id="3403" name="Oval 239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404" name="Group 239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20" name="Line 23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1" name="Line 240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05" name="Group 240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18" name="Line 24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9" name="Line 240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06" name="Group 240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16" name="Line 24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7" name="Line 240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07" name="Group 2407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14" name="Line 24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5" name="Line 240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08" name="Group 2410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12" name="Line 24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3" name="Line 24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09" name="Group 2413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410" name="Line 24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1" name="Line 24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213" name="Group 2416"/>
              <p:cNvGrpSpPr>
                <a:grpSpLocks/>
              </p:cNvGrpSpPr>
              <p:nvPr/>
            </p:nvGrpSpPr>
            <p:grpSpPr bwMode="auto">
              <a:xfrm rot="16200000">
                <a:off x="3951" y="1131"/>
                <a:ext cx="367" cy="557"/>
                <a:chOff x="4078" y="1776"/>
                <a:chExt cx="367" cy="557"/>
              </a:xfrm>
            </p:grpSpPr>
            <p:grpSp>
              <p:nvGrpSpPr>
                <p:cNvPr id="3214" name="Group 2417"/>
                <p:cNvGrpSpPr>
                  <a:grpSpLocks/>
                </p:cNvGrpSpPr>
                <p:nvPr/>
              </p:nvGrpSpPr>
              <p:grpSpPr bwMode="auto">
                <a:xfrm>
                  <a:off x="4224" y="1776"/>
                  <a:ext cx="221" cy="80"/>
                  <a:chOff x="4176" y="1773"/>
                  <a:chExt cx="221" cy="80"/>
                </a:xfrm>
              </p:grpSpPr>
              <p:sp>
                <p:nvSpPr>
                  <p:cNvPr id="3375" name="Oval 241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376" name="Group 241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92" name="Line 24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3" name="Line 24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7" name="Group 242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90" name="Line 24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1" name="Line 24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8" name="Group 242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88" name="Line 24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9" name="Line 24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9" name="Group 242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86" name="Line 24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7" name="Line 24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80" name="Group 243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84" name="Line 24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5" name="Line 24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81" name="Group 2434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82" name="Line 24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3" name="Line 243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215" name="Group 2437"/>
                <p:cNvGrpSpPr>
                  <a:grpSpLocks/>
                </p:cNvGrpSpPr>
                <p:nvPr/>
              </p:nvGrpSpPr>
              <p:grpSpPr bwMode="auto">
                <a:xfrm rot="600000">
                  <a:off x="4222" y="1824"/>
                  <a:ext cx="221" cy="80"/>
                  <a:chOff x="4176" y="1773"/>
                  <a:chExt cx="221" cy="80"/>
                </a:xfrm>
              </p:grpSpPr>
              <p:sp>
                <p:nvSpPr>
                  <p:cNvPr id="3356" name="Oval 243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357" name="Group 243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73" name="Line 24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4" name="Line 244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58" name="Group 244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71" name="Line 24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" name="Line 244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59" name="Group 244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69" name="Line 24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0" name="Line 24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60" name="Group 244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67" name="Line 24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68" name="Line 245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61" name="Group 245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65" name="Line 24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66" name="Line 245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62" name="Group 2454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63" name="Line 24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64" name="Line 245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216" name="Group 2457"/>
                <p:cNvGrpSpPr>
                  <a:grpSpLocks/>
                </p:cNvGrpSpPr>
                <p:nvPr/>
              </p:nvGrpSpPr>
              <p:grpSpPr bwMode="auto">
                <a:xfrm rot="1200000">
                  <a:off x="4224" y="1918"/>
                  <a:ext cx="221" cy="80"/>
                  <a:chOff x="4176" y="1773"/>
                  <a:chExt cx="221" cy="80"/>
                </a:xfrm>
              </p:grpSpPr>
              <p:sp>
                <p:nvSpPr>
                  <p:cNvPr id="3337" name="Oval 245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338" name="Group 245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54" name="Line 24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55" name="Line 246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39" name="Group 246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52" name="Line 24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53" name="Line 246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40" name="Group 246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50" name="Line 24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51" name="Line 24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41" name="Group 246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48" name="Line 24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49" name="Line 24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42" name="Group 247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46" name="Line 24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47" name="Line 247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43" name="Group 2474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44" name="Line 24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45" name="Line 247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217" name="Group 2477"/>
                <p:cNvGrpSpPr>
                  <a:grpSpLocks/>
                </p:cNvGrpSpPr>
                <p:nvPr/>
              </p:nvGrpSpPr>
              <p:grpSpPr bwMode="auto">
                <a:xfrm rot="1800000">
                  <a:off x="4224" y="1968"/>
                  <a:ext cx="221" cy="80"/>
                  <a:chOff x="4176" y="1773"/>
                  <a:chExt cx="221" cy="80"/>
                </a:xfrm>
              </p:grpSpPr>
              <p:sp>
                <p:nvSpPr>
                  <p:cNvPr id="3318" name="Oval 247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319" name="Group 247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35" name="Line 24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36" name="Line 248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20" name="Group 248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33" name="Line 24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34" name="Line 248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21" name="Group 248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31" name="Line 24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32" name="Line 248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22" name="Group 248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29" name="Line 24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30" name="Line 249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23" name="Group 249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27" name="Line 24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28" name="Line 249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24" name="Group 2494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25" name="Line 24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26" name="Line 249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218" name="Group 2497"/>
                <p:cNvGrpSpPr>
                  <a:grpSpLocks/>
                </p:cNvGrpSpPr>
                <p:nvPr/>
              </p:nvGrpSpPr>
              <p:grpSpPr bwMode="auto">
                <a:xfrm rot="2400000">
                  <a:off x="4176" y="2016"/>
                  <a:ext cx="221" cy="80"/>
                  <a:chOff x="4176" y="1773"/>
                  <a:chExt cx="221" cy="80"/>
                </a:xfrm>
              </p:grpSpPr>
              <p:sp>
                <p:nvSpPr>
                  <p:cNvPr id="3299" name="Oval 249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300" name="Group 249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16" name="Line 25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17" name="Line 250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01" name="Group 250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14" name="Line 25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15" name="Line 250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02" name="Group 250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12" name="Line 25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13" name="Line 250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03" name="Group 250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10" name="Line 25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11" name="Line 251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04" name="Group 251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08" name="Line 25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9" name="Line 25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05" name="Group 2514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306" name="Line 25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7" name="Line 25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219" name="Group 2517"/>
                <p:cNvGrpSpPr>
                  <a:grpSpLocks/>
                </p:cNvGrpSpPr>
                <p:nvPr/>
              </p:nvGrpSpPr>
              <p:grpSpPr bwMode="auto">
                <a:xfrm rot="3000000">
                  <a:off x="4153" y="2089"/>
                  <a:ext cx="221" cy="80"/>
                  <a:chOff x="4176" y="1773"/>
                  <a:chExt cx="221" cy="80"/>
                </a:xfrm>
              </p:grpSpPr>
              <p:sp>
                <p:nvSpPr>
                  <p:cNvPr id="3280" name="Oval 251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281" name="Group 251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97" name="Line 25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8" name="Line 25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82" name="Group 252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95" name="Line 25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6" name="Line 25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83" name="Group 252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93" name="Line 25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4" name="Line 25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84" name="Group 252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91" name="Line 25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2" name="Line 25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85" name="Group 253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89" name="Line 25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0" name="Line 25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86" name="Group 2534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87" name="Line 25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8" name="Line 253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220" name="Group 2537"/>
                <p:cNvGrpSpPr>
                  <a:grpSpLocks/>
                </p:cNvGrpSpPr>
                <p:nvPr/>
              </p:nvGrpSpPr>
              <p:grpSpPr bwMode="auto">
                <a:xfrm rot="3660000">
                  <a:off x="4105" y="2120"/>
                  <a:ext cx="221" cy="80"/>
                  <a:chOff x="4176" y="1773"/>
                  <a:chExt cx="221" cy="80"/>
                </a:xfrm>
              </p:grpSpPr>
              <p:sp>
                <p:nvSpPr>
                  <p:cNvPr id="3261" name="Oval 253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262" name="Group 253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78" name="Line 25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9" name="Line 254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63" name="Group 254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76" name="Line 25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7" name="Line 254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64" name="Group 254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74" name="Line 25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5" name="Line 25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65" name="Group 254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72" name="Line 25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3" name="Line 255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66" name="Group 255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70" name="Line 25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1" name="Line 255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67" name="Group 2554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68" name="Line 25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9" name="Line 255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221" name="Group 2557"/>
                <p:cNvGrpSpPr>
                  <a:grpSpLocks/>
                </p:cNvGrpSpPr>
                <p:nvPr/>
              </p:nvGrpSpPr>
              <p:grpSpPr bwMode="auto">
                <a:xfrm rot="4200000">
                  <a:off x="4057" y="2183"/>
                  <a:ext cx="221" cy="80"/>
                  <a:chOff x="4176" y="1773"/>
                  <a:chExt cx="221" cy="80"/>
                </a:xfrm>
              </p:grpSpPr>
              <p:sp>
                <p:nvSpPr>
                  <p:cNvPr id="3242" name="Oval 255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243" name="Group 255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59" name="Line 25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0" name="Line 256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44" name="Group 256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57" name="Line 25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8" name="Line 256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45" name="Group 256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55" name="Line 25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6" name="Line 25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46" name="Group 256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53" name="Line 25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4" name="Line 25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47" name="Group 257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51" name="Line 25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2" name="Line 257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48" name="Group 2574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49" name="Line 25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0" name="Line 257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222" name="Group 2577"/>
                <p:cNvGrpSpPr>
                  <a:grpSpLocks/>
                </p:cNvGrpSpPr>
                <p:nvPr/>
              </p:nvGrpSpPr>
              <p:grpSpPr bwMode="auto">
                <a:xfrm rot="4800000">
                  <a:off x="4007" y="2183"/>
                  <a:ext cx="221" cy="80"/>
                  <a:chOff x="4176" y="1773"/>
                  <a:chExt cx="221" cy="80"/>
                </a:xfrm>
              </p:grpSpPr>
              <p:sp>
                <p:nvSpPr>
                  <p:cNvPr id="3223" name="Oval 257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176" y="1776"/>
                    <a:ext cx="50" cy="5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224" name="Group 257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39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40" name="Line 25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1" name="Line 258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25" name="Group 258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80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38" name="Line 25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9" name="Line 258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26" name="Group 258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224" y="1824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36" name="Line 25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7" name="Line 258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27" name="Group 2588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338" y="177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34" name="Line 25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5" name="Line 259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28" name="Group 2591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80" y="1778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32" name="Line 25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3" name="Line 259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29" name="Group 2594"/>
                  <p:cNvGrpSpPr>
                    <a:grpSpLocks/>
                  </p:cNvGrpSpPr>
                  <p:nvPr/>
                </p:nvGrpSpPr>
                <p:grpSpPr bwMode="auto">
                  <a:xfrm rot="21300000" flipH="1" flipV="1">
                    <a:off x="4224" y="1783"/>
                    <a:ext cx="58" cy="29"/>
                    <a:chOff x="288" y="960"/>
                    <a:chExt cx="384" cy="192"/>
                  </a:xfrm>
                </p:grpSpPr>
                <p:sp>
                  <p:nvSpPr>
                    <p:cNvPr id="3230" name="Line 25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1" name="Line 259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960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846" name="Group 2597"/>
            <p:cNvGrpSpPr>
              <a:grpSpLocks/>
            </p:cNvGrpSpPr>
            <p:nvPr/>
          </p:nvGrpSpPr>
          <p:grpSpPr bwMode="auto">
            <a:xfrm>
              <a:off x="3982" y="1584"/>
              <a:ext cx="657" cy="797"/>
              <a:chOff x="3934" y="1584"/>
              <a:chExt cx="657" cy="797"/>
            </a:xfrm>
          </p:grpSpPr>
          <p:grpSp>
            <p:nvGrpSpPr>
              <p:cNvPr id="2870" name="Group 2598"/>
              <p:cNvGrpSpPr>
                <a:grpSpLocks/>
              </p:cNvGrpSpPr>
              <p:nvPr/>
            </p:nvGrpSpPr>
            <p:grpSpPr bwMode="auto">
              <a:xfrm rot="480000" flipH="1">
                <a:off x="4368" y="1632"/>
                <a:ext cx="221" cy="80"/>
                <a:chOff x="4176" y="1773"/>
                <a:chExt cx="221" cy="80"/>
              </a:xfrm>
            </p:grpSpPr>
            <p:sp>
              <p:nvSpPr>
                <p:cNvPr id="3191" name="Oval 259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192" name="Group 260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208" name="Line 26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09" name="Line 26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3" name="Group 260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206" name="Line 26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07" name="Line 26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4" name="Group 260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204" name="Line 26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05" name="Line 26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" name="Group 260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3202" name="Line 26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03" name="Line 26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" name="Group 261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3200" name="Line 26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01" name="Line 26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" name="Group 261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3198" name="Line 26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9" name="Line 26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71" name="Group 2618"/>
              <p:cNvGrpSpPr>
                <a:grpSpLocks/>
              </p:cNvGrpSpPr>
              <p:nvPr/>
            </p:nvGrpSpPr>
            <p:grpSpPr bwMode="auto">
              <a:xfrm flipH="1">
                <a:off x="4368" y="1584"/>
                <a:ext cx="221" cy="80"/>
                <a:chOff x="4176" y="1773"/>
                <a:chExt cx="221" cy="80"/>
              </a:xfrm>
            </p:grpSpPr>
            <p:sp>
              <p:nvSpPr>
                <p:cNvPr id="3172" name="Oval 261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173" name="Group 262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89" name="Line 26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0" name="Line 26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74" name="Group 262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87" name="Line 26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8" name="Line 26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75" name="Group 262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85" name="Line 26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6" name="Line 26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76" name="Group 262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3183" name="Line 26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4" name="Line 26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77" name="Group 263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3181" name="Line 26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2" name="Line 26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78" name="Group 263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3179" name="Line 26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0" name="Line 26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72" name="Group 2638"/>
              <p:cNvGrpSpPr>
                <a:grpSpLocks/>
              </p:cNvGrpSpPr>
              <p:nvPr/>
            </p:nvGrpSpPr>
            <p:grpSpPr bwMode="auto">
              <a:xfrm rot="960000" flipH="1">
                <a:off x="4368" y="1680"/>
                <a:ext cx="221" cy="80"/>
                <a:chOff x="4176" y="1773"/>
                <a:chExt cx="221" cy="80"/>
              </a:xfrm>
            </p:grpSpPr>
            <p:sp>
              <p:nvSpPr>
                <p:cNvPr id="3153" name="Oval 263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154" name="Group 264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70" name="Line 26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71" name="Line 26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55" name="Group 264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68" name="Line 26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69" name="Line 26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56" name="Group 264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66" name="Line 26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67" name="Line 26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57" name="Group 264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3164" name="Line 26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65" name="Line 26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58" name="Group 265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3162" name="Line 26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63" name="Line 26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59" name="Group 265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3160" name="Line 26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61" name="Line 26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73" name="Group 2658"/>
              <p:cNvGrpSpPr>
                <a:grpSpLocks/>
              </p:cNvGrpSpPr>
              <p:nvPr/>
            </p:nvGrpSpPr>
            <p:grpSpPr bwMode="auto">
              <a:xfrm rot="1440000" flipH="1">
                <a:off x="4272" y="1920"/>
                <a:ext cx="221" cy="80"/>
                <a:chOff x="4176" y="1773"/>
                <a:chExt cx="221" cy="80"/>
              </a:xfrm>
            </p:grpSpPr>
            <p:sp>
              <p:nvSpPr>
                <p:cNvPr id="3134" name="Oval 265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135" name="Group 266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51" name="Line 26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52" name="Line 26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36" name="Group 266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49" name="Line 26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50" name="Line 26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37" name="Group 266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47" name="Line 26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8" name="Line 26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38" name="Group 266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3145" name="Line 26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6" name="Line 26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39" name="Group 267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3143" name="Line 26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4" name="Line 26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40" name="Group 267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3141" name="Line 26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2" name="Line 26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74" name="Group 2678"/>
              <p:cNvGrpSpPr>
                <a:grpSpLocks/>
              </p:cNvGrpSpPr>
              <p:nvPr/>
            </p:nvGrpSpPr>
            <p:grpSpPr bwMode="auto">
              <a:xfrm rot="1920000" flipH="1">
                <a:off x="4224" y="2016"/>
                <a:ext cx="221" cy="80"/>
                <a:chOff x="4176" y="1773"/>
                <a:chExt cx="221" cy="80"/>
              </a:xfrm>
            </p:grpSpPr>
            <p:sp>
              <p:nvSpPr>
                <p:cNvPr id="3115" name="Oval 267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116" name="Group 268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32" name="Line 2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33" name="Line 26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17" name="Group 268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30" name="Line 26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31" name="Line 26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18" name="Group 268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28" name="Line 26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29" name="Line 26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19" name="Group 268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3126" name="Line 26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27" name="Line 26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20" name="Group 269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3124" name="Line 26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25" name="Line 26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21" name="Group 269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3122" name="Line 26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23" name="Line 26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75" name="Group 2698"/>
              <p:cNvGrpSpPr>
                <a:grpSpLocks/>
              </p:cNvGrpSpPr>
              <p:nvPr/>
            </p:nvGrpSpPr>
            <p:grpSpPr bwMode="auto">
              <a:xfrm rot="2400000" flipH="1">
                <a:off x="4176" y="2080"/>
                <a:ext cx="221" cy="80"/>
                <a:chOff x="4176" y="1773"/>
                <a:chExt cx="221" cy="80"/>
              </a:xfrm>
            </p:grpSpPr>
            <p:sp>
              <p:nvSpPr>
                <p:cNvPr id="3096" name="Oval 269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97" name="Group 270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13" name="Line 27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14" name="Line 27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8" name="Group 270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11" name="Line 2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12" name="Line 27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9" name="Group 270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109" name="Line 2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10" name="Line 27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00" name="Group 270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3107" name="Line 27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08" name="Line 27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01" name="Group 271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3105" name="Line 27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06" name="Line 27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02" name="Group 271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3103" name="Line 27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04" name="Line 27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76" name="Group 2718"/>
              <p:cNvGrpSpPr>
                <a:grpSpLocks/>
              </p:cNvGrpSpPr>
              <p:nvPr/>
            </p:nvGrpSpPr>
            <p:grpSpPr bwMode="auto">
              <a:xfrm rot="2880000" flipH="1">
                <a:off x="4105" y="2120"/>
                <a:ext cx="221" cy="80"/>
                <a:chOff x="4176" y="1773"/>
                <a:chExt cx="221" cy="80"/>
              </a:xfrm>
            </p:grpSpPr>
            <p:sp>
              <p:nvSpPr>
                <p:cNvPr id="3077" name="Oval 271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78" name="Group 272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94" name="Line 27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95" name="Line 27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9" name="Group 272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92" name="Line 27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93" name="Line 27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0" name="Group 272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90" name="Line 27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91" name="Line 27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1" name="Group 272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3088" name="Line 2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89" name="Line 27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2" name="Group 273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3086" name="Line 2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87" name="Line 27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3" name="Group 273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3084" name="Line 27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85" name="Line 27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77" name="Group 2738"/>
              <p:cNvGrpSpPr>
                <a:grpSpLocks/>
              </p:cNvGrpSpPr>
              <p:nvPr/>
            </p:nvGrpSpPr>
            <p:grpSpPr bwMode="auto">
              <a:xfrm rot="3360000" flipH="1">
                <a:off x="4007" y="2183"/>
                <a:ext cx="221" cy="80"/>
                <a:chOff x="4176" y="1773"/>
                <a:chExt cx="221" cy="80"/>
              </a:xfrm>
            </p:grpSpPr>
            <p:sp>
              <p:nvSpPr>
                <p:cNvPr id="3058" name="Oval 273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59" name="Group 274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75" name="Line 27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6" name="Line 27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60" name="Group 274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73" name="Line 27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4" name="Line 27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61" name="Group 274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71" name="Line 27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2" name="Line 27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62" name="Group 274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3069" name="Line 27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0" name="Line 27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63" name="Group 275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3067" name="Line 27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68" name="Line 27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64" name="Group 275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3065" name="Line 27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66" name="Line 27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78" name="Group 2758"/>
              <p:cNvGrpSpPr>
                <a:grpSpLocks/>
              </p:cNvGrpSpPr>
              <p:nvPr/>
            </p:nvGrpSpPr>
            <p:grpSpPr bwMode="auto">
              <a:xfrm rot="3840000" flipH="1">
                <a:off x="3961" y="2185"/>
                <a:ext cx="221" cy="80"/>
                <a:chOff x="4176" y="1773"/>
                <a:chExt cx="221" cy="80"/>
              </a:xfrm>
            </p:grpSpPr>
            <p:sp>
              <p:nvSpPr>
                <p:cNvPr id="3039" name="Oval 275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40" name="Group 276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56" name="Line 27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57" name="Line 27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41" name="Group 276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54" name="Line 27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55" name="Line 27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42" name="Group 276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52" name="Line 27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53" name="Line 27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43" name="Group 276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3050" name="Line 27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51" name="Line 27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44" name="Group 277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3048" name="Line 27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49" name="Line 27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45" name="Group 277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3046" name="Line 27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47" name="Line 27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79" name="Group 2778"/>
              <p:cNvGrpSpPr>
                <a:grpSpLocks/>
              </p:cNvGrpSpPr>
              <p:nvPr/>
            </p:nvGrpSpPr>
            <p:grpSpPr bwMode="auto">
              <a:xfrm rot="4320000" flipH="1">
                <a:off x="3911" y="2231"/>
                <a:ext cx="221" cy="80"/>
                <a:chOff x="4176" y="1773"/>
                <a:chExt cx="221" cy="80"/>
              </a:xfrm>
            </p:grpSpPr>
            <p:sp>
              <p:nvSpPr>
                <p:cNvPr id="3020" name="Oval 277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21" name="Group 278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37" name="Line 27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38" name="Line 27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22" name="Group 278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35" name="Line 27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36" name="Line 27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23" name="Group 278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33" name="Line 27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34" name="Line 27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24" name="Group 278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3031" name="Line 27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32" name="Line 27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25" name="Group 279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3029" name="Line 27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30" name="Line 27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26" name="Group 279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3027" name="Line 27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28" name="Line 27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80" name="Group 2798"/>
              <p:cNvGrpSpPr>
                <a:grpSpLocks/>
              </p:cNvGrpSpPr>
              <p:nvPr/>
            </p:nvGrpSpPr>
            <p:grpSpPr bwMode="auto">
              <a:xfrm rot="4800000" flipH="1">
                <a:off x="3863" y="2231"/>
                <a:ext cx="221" cy="80"/>
                <a:chOff x="4176" y="1773"/>
                <a:chExt cx="221" cy="80"/>
              </a:xfrm>
            </p:grpSpPr>
            <p:sp>
              <p:nvSpPr>
                <p:cNvPr id="3001" name="Oval 279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02" name="Group 280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18" name="Line 28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19" name="Line 28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3" name="Group 280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16" name="Line 28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17" name="Line 28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4" name="Group 280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3014" name="Line 28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15" name="Line 28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5" name="Group 280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3012" name="Line 28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13" name="Line 28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6" name="Group 281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3010" name="Line 28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11" name="Line 28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7" name="Group 281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3008" name="Line 28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09" name="Line 28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81" name="Group 2818"/>
              <p:cNvGrpSpPr>
                <a:grpSpLocks/>
              </p:cNvGrpSpPr>
              <p:nvPr/>
            </p:nvGrpSpPr>
            <p:grpSpPr bwMode="auto">
              <a:xfrm rot="960000" flipH="1">
                <a:off x="4368" y="1728"/>
                <a:ext cx="221" cy="80"/>
                <a:chOff x="4176" y="1773"/>
                <a:chExt cx="221" cy="80"/>
              </a:xfrm>
            </p:grpSpPr>
            <p:sp>
              <p:nvSpPr>
                <p:cNvPr id="2982" name="Oval 281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983" name="Group 282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99" name="Line 28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00" name="Line 28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4" name="Group 282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97" name="Line 28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98" name="Line 28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5" name="Group 282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95" name="Line 28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96" name="Line 28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6" name="Group 282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993" name="Line 28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94" name="Line 28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7" name="Group 283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991" name="Line 28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92" name="Line 28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8" name="Group 283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989" name="Line 2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90" name="Line 28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82" name="Group 2838"/>
              <p:cNvGrpSpPr>
                <a:grpSpLocks/>
              </p:cNvGrpSpPr>
              <p:nvPr/>
            </p:nvGrpSpPr>
            <p:grpSpPr bwMode="auto">
              <a:xfrm rot="1440000" flipH="1">
                <a:off x="4320" y="1872"/>
                <a:ext cx="221" cy="80"/>
                <a:chOff x="4176" y="1773"/>
                <a:chExt cx="221" cy="80"/>
              </a:xfrm>
            </p:grpSpPr>
            <p:sp>
              <p:nvSpPr>
                <p:cNvPr id="2963" name="Oval 283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964" name="Group 284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80" name="Line 28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81" name="Line 28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65" name="Group 284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78" name="Line 28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79" name="Line 28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66" name="Group 284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76" name="Line 28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77" name="Line 28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67" name="Group 284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974" name="Line 28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75" name="Line 28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68" name="Group 285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972" name="Line 28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73" name="Line 28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69" name="Group 285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970" name="Line 28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71" name="Line 28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83" name="Group 2858"/>
              <p:cNvGrpSpPr>
                <a:grpSpLocks/>
              </p:cNvGrpSpPr>
              <p:nvPr/>
            </p:nvGrpSpPr>
            <p:grpSpPr bwMode="auto">
              <a:xfrm rot="1200000" flipH="1">
                <a:off x="4370" y="1776"/>
                <a:ext cx="221" cy="80"/>
                <a:chOff x="4176" y="1773"/>
                <a:chExt cx="221" cy="80"/>
              </a:xfrm>
            </p:grpSpPr>
            <p:sp>
              <p:nvSpPr>
                <p:cNvPr id="2944" name="Oval 285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945" name="Group 286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61" name="Line 28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62" name="Line 28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46" name="Group 286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59" name="Line 28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60" name="Line 28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47" name="Group 286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57" name="Line 28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58" name="Line 28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48" name="Group 286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955" name="Line 28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56" name="Line 28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49" name="Group 287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953" name="Line 28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54" name="Line 28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50" name="Group 287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951" name="Line 28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52" name="Line 28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84" name="Group 2878"/>
              <p:cNvGrpSpPr>
                <a:grpSpLocks/>
              </p:cNvGrpSpPr>
              <p:nvPr/>
            </p:nvGrpSpPr>
            <p:grpSpPr bwMode="auto">
              <a:xfrm rot="1920000" flipH="1">
                <a:off x="4272" y="1968"/>
                <a:ext cx="221" cy="80"/>
                <a:chOff x="4176" y="1773"/>
                <a:chExt cx="221" cy="80"/>
              </a:xfrm>
            </p:grpSpPr>
            <p:sp>
              <p:nvSpPr>
                <p:cNvPr id="2925" name="Oval 287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926" name="Group 288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42" name="Line 28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43" name="Line 28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27" name="Group 288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40" name="Line 28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41" name="Line 28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28" name="Group 288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38" name="Line 28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39" name="Line 28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29" name="Group 288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936" name="Line 28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37" name="Line 28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30" name="Group 289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934" name="Line 28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35" name="Line 28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31" name="Group 289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932" name="Line 28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33" name="Line 28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85" name="Group 2898"/>
              <p:cNvGrpSpPr>
                <a:grpSpLocks/>
              </p:cNvGrpSpPr>
              <p:nvPr/>
            </p:nvGrpSpPr>
            <p:grpSpPr bwMode="auto">
              <a:xfrm rot="1200000" flipH="1">
                <a:off x="4322" y="1824"/>
                <a:ext cx="221" cy="80"/>
                <a:chOff x="4176" y="1773"/>
                <a:chExt cx="221" cy="80"/>
              </a:xfrm>
            </p:grpSpPr>
            <p:sp>
              <p:nvSpPr>
                <p:cNvPr id="2906" name="Oval 289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907" name="Group 290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23" name="Line 2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24" name="Line 29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08" name="Group 290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21" name="Line 2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22" name="Line 29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09" name="Group 290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19" name="Line 29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20" name="Line 29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10" name="Group 290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917" name="Line 29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18" name="Line 29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11" name="Group 291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915" name="Line 29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16" name="Line 29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12" name="Group 291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913" name="Line 29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14" name="Line 29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86" name="Group 2918"/>
              <p:cNvGrpSpPr>
                <a:grpSpLocks/>
              </p:cNvGrpSpPr>
              <p:nvPr/>
            </p:nvGrpSpPr>
            <p:grpSpPr bwMode="auto">
              <a:xfrm rot="3360000" flipH="1">
                <a:off x="4055" y="2120"/>
                <a:ext cx="221" cy="80"/>
                <a:chOff x="4176" y="1773"/>
                <a:chExt cx="221" cy="80"/>
              </a:xfrm>
            </p:grpSpPr>
            <p:sp>
              <p:nvSpPr>
                <p:cNvPr id="2887" name="Oval 2919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888" name="Group 2920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04" name="Line 29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05" name="Line 29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89" name="Group 2923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02" name="Line 29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03" name="Line 29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90" name="Group 2926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900" name="Line 29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01" name="Line 29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91" name="Group 2929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898" name="Line 29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99" name="Line 29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92" name="Group 293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896" name="Line 29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97" name="Line 29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93" name="Group 293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894" name="Line 29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95" name="Line 29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847" name="Group 2938"/>
            <p:cNvGrpSpPr>
              <a:grpSpLocks/>
            </p:cNvGrpSpPr>
            <p:nvPr/>
          </p:nvGrpSpPr>
          <p:grpSpPr bwMode="auto">
            <a:xfrm rot="5400000">
              <a:off x="3301" y="1671"/>
              <a:ext cx="657" cy="797"/>
              <a:chOff x="3934" y="1584"/>
              <a:chExt cx="657" cy="797"/>
            </a:xfrm>
          </p:grpSpPr>
          <p:grpSp>
            <p:nvGrpSpPr>
              <p:cNvPr id="2530" name="Group 2939"/>
              <p:cNvGrpSpPr>
                <a:grpSpLocks/>
              </p:cNvGrpSpPr>
              <p:nvPr/>
            </p:nvGrpSpPr>
            <p:grpSpPr bwMode="auto">
              <a:xfrm rot="480000" flipH="1">
                <a:off x="4368" y="1632"/>
                <a:ext cx="221" cy="80"/>
                <a:chOff x="4176" y="1773"/>
                <a:chExt cx="221" cy="80"/>
              </a:xfrm>
            </p:grpSpPr>
            <p:sp>
              <p:nvSpPr>
                <p:cNvPr id="2851" name="Oval 294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852" name="Group 294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868" name="Line 29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69" name="Line 29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53" name="Group 294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866" name="Line 29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67" name="Line 29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54" name="Group 294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864" name="Line 29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65" name="Line 29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55" name="Group 295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862" name="Line 29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63" name="Line 29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56" name="Group 295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860" name="Line 29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61" name="Line 29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57" name="Group 295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858" name="Line 29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59" name="Line 29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31" name="Group 2959"/>
              <p:cNvGrpSpPr>
                <a:grpSpLocks/>
              </p:cNvGrpSpPr>
              <p:nvPr/>
            </p:nvGrpSpPr>
            <p:grpSpPr bwMode="auto">
              <a:xfrm flipH="1">
                <a:off x="4368" y="1584"/>
                <a:ext cx="221" cy="80"/>
                <a:chOff x="4176" y="1773"/>
                <a:chExt cx="221" cy="80"/>
              </a:xfrm>
            </p:grpSpPr>
            <p:sp>
              <p:nvSpPr>
                <p:cNvPr id="2832" name="Oval 296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833" name="Group 296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849" name="Line 29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50" name="Line 29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34" name="Group 296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847" name="Line 29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48" name="Line 29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35" name="Group 296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845" name="Line 29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46" name="Line 29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36" name="Group 297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843" name="Line 29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44" name="Line 29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37" name="Group 297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841" name="Line 29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42" name="Line 29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38" name="Group 297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839" name="Line 29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40" name="Line 29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32" name="Group 2979"/>
              <p:cNvGrpSpPr>
                <a:grpSpLocks/>
              </p:cNvGrpSpPr>
              <p:nvPr/>
            </p:nvGrpSpPr>
            <p:grpSpPr bwMode="auto">
              <a:xfrm rot="960000" flipH="1">
                <a:off x="4368" y="1680"/>
                <a:ext cx="221" cy="80"/>
                <a:chOff x="4176" y="1773"/>
                <a:chExt cx="221" cy="80"/>
              </a:xfrm>
            </p:grpSpPr>
            <p:sp>
              <p:nvSpPr>
                <p:cNvPr id="2813" name="Oval 298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814" name="Group 298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830" name="Line 29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31" name="Line 29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15" name="Group 298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828" name="Line 29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29" name="Line 298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16" name="Group 298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826" name="Line 29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27" name="Line 29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17" name="Group 299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824" name="Line 29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25" name="Line 29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18" name="Group 299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822" name="Line 29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23" name="Line 29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19" name="Group 299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820" name="Line 29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21" name="Line 29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33" name="Group 2999"/>
              <p:cNvGrpSpPr>
                <a:grpSpLocks/>
              </p:cNvGrpSpPr>
              <p:nvPr/>
            </p:nvGrpSpPr>
            <p:grpSpPr bwMode="auto">
              <a:xfrm rot="1440000" flipH="1">
                <a:off x="4272" y="1920"/>
                <a:ext cx="221" cy="80"/>
                <a:chOff x="4176" y="1773"/>
                <a:chExt cx="221" cy="80"/>
              </a:xfrm>
            </p:grpSpPr>
            <p:sp>
              <p:nvSpPr>
                <p:cNvPr id="2794" name="Oval 300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795" name="Group 300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811" name="Line 30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12" name="Line 30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96" name="Group 300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809" name="Line 30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10" name="Line 30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97" name="Group 300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807" name="Line 30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08" name="Line 300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98" name="Group 301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805" name="Line 30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06" name="Line 30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99" name="Group 301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803" name="Line 30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04" name="Line 30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00" name="Group 301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801" name="Line 30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02" name="Line 30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34" name="Group 3019"/>
              <p:cNvGrpSpPr>
                <a:grpSpLocks/>
              </p:cNvGrpSpPr>
              <p:nvPr/>
            </p:nvGrpSpPr>
            <p:grpSpPr bwMode="auto">
              <a:xfrm rot="1920000" flipH="1">
                <a:off x="4224" y="2016"/>
                <a:ext cx="221" cy="80"/>
                <a:chOff x="4176" y="1773"/>
                <a:chExt cx="221" cy="80"/>
              </a:xfrm>
            </p:grpSpPr>
            <p:sp>
              <p:nvSpPr>
                <p:cNvPr id="2775" name="Oval 302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776" name="Group 302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92" name="Line 30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93" name="Line 30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7" name="Group 302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90" name="Line 30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91" name="Line 30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8" name="Group 302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88" name="Line 30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89" name="Line 30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9" name="Group 303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786" name="Line 30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87" name="Line 30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80" name="Group 303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784" name="Line 30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85" name="Line 30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81" name="Group 303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782" name="Line 30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83" name="Line 30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35" name="Group 3039"/>
              <p:cNvGrpSpPr>
                <a:grpSpLocks/>
              </p:cNvGrpSpPr>
              <p:nvPr/>
            </p:nvGrpSpPr>
            <p:grpSpPr bwMode="auto">
              <a:xfrm rot="2400000" flipH="1">
                <a:off x="4176" y="2080"/>
                <a:ext cx="221" cy="80"/>
                <a:chOff x="4176" y="1773"/>
                <a:chExt cx="221" cy="80"/>
              </a:xfrm>
            </p:grpSpPr>
            <p:sp>
              <p:nvSpPr>
                <p:cNvPr id="2756" name="Oval 304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757" name="Group 304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73" name="Line 30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4" name="Line 30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8" name="Group 304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71" name="Line 30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2" name="Line 30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9" name="Group 304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69" name="Line 30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0" name="Line 30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0" name="Group 305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767" name="Line 30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8" name="Line 30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1" name="Group 305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765" name="Line 30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6" name="Line 30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2" name="Group 305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763" name="Line 30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4" name="Line 30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36" name="Group 3059"/>
              <p:cNvGrpSpPr>
                <a:grpSpLocks/>
              </p:cNvGrpSpPr>
              <p:nvPr/>
            </p:nvGrpSpPr>
            <p:grpSpPr bwMode="auto">
              <a:xfrm rot="2880000" flipH="1">
                <a:off x="4105" y="2120"/>
                <a:ext cx="221" cy="80"/>
                <a:chOff x="4176" y="1773"/>
                <a:chExt cx="221" cy="80"/>
              </a:xfrm>
            </p:grpSpPr>
            <p:sp>
              <p:nvSpPr>
                <p:cNvPr id="2737" name="Oval 306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738" name="Group 306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54" name="Line 30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5" name="Line 30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9" name="Group 306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52" name="Line 30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3" name="Line 30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0" name="Group 306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50" name="Line 30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1" name="Line 30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1" name="Group 307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748" name="Line 30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9" name="Line 30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2" name="Group 307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746" name="Line 30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7" name="Line 30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3" name="Group 307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744" name="Line 30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5" name="Line 30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37" name="Group 3079"/>
              <p:cNvGrpSpPr>
                <a:grpSpLocks/>
              </p:cNvGrpSpPr>
              <p:nvPr/>
            </p:nvGrpSpPr>
            <p:grpSpPr bwMode="auto">
              <a:xfrm rot="3360000" flipH="1">
                <a:off x="4007" y="2183"/>
                <a:ext cx="221" cy="80"/>
                <a:chOff x="4176" y="1773"/>
                <a:chExt cx="221" cy="80"/>
              </a:xfrm>
            </p:grpSpPr>
            <p:sp>
              <p:nvSpPr>
                <p:cNvPr id="2718" name="Oval 308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719" name="Group 308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35" name="Line 30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36" name="Line 30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0" name="Group 308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33" name="Line 30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34" name="Line 308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1" name="Group 308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31" name="Line 30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32" name="Line 30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2" name="Group 309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729" name="Line 30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30" name="Line 30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3" name="Group 309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727" name="Line 30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8" name="Line 30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4" name="Group 309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725" name="Line 30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6" name="Line 30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38" name="Group 3099"/>
              <p:cNvGrpSpPr>
                <a:grpSpLocks/>
              </p:cNvGrpSpPr>
              <p:nvPr/>
            </p:nvGrpSpPr>
            <p:grpSpPr bwMode="auto">
              <a:xfrm rot="3840000" flipH="1">
                <a:off x="3961" y="2185"/>
                <a:ext cx="221" cy="80"/>
                <a:chOff x="4176" y="1773"/>
                <a:chExt cx="221" cy="80"/>
              </a:xfrm>
            </p:grpSpPr>
            <p:sp>
              <p:nvSpPr>
                <p:cNvPr id="2699" name="Oval 310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700" name="Group 310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16" name="Line 3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17" name="Line 31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1" name="Group 310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14" name="Line 3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15" name="Line 31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2" name="Group 310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712" name="Line 3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13" name="Line 310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3" name="Group 311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710" name="Line 3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11" name="Line 31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4" name="Group 311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708" name="Line 3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9" name="Line 31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5" name="Group 311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706" name="Line 3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7" name="Line 31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39" name="Group 3119"/>
              <p:cNvGrpSpPr>
                <a:grpSpLocks/>
              </p:cNvGrpSpPr>
              <p:nvPr/>
            </p:nvGrpSpPr>
            <p:grpSpPr bwMode="auto">
              <a:xfrm rot="4320000" flipH="1">
                <a:off x="3911" y="2231"/>
                <a:ext cx="221" cy="80"/>
                <a:chOff x="4176" y="1773"/>
                <a:chExt cx="221" cy="80"/>
              </a:xfrm>
            </p:grpSpPr>
            <p:sp>
              <p:nvSpPr>
                <p:cNvPr id="2680" name="Oval 312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681" name="Group 312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97" name="Line 3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98" name="Line 31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2" name="Group 312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95" name="Line 3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96" name="Line 31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3" name="Group 312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93" name="Line 31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94" name="Line 31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4" name="Group 313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691" name="Line 3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92" name="Line 31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5" name="Group 313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689" name="Line 31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90" name="Line 31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6" name="Group 313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687" name="Line 3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8" name="Line 31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40" name="Group 3139"/>
              <p:cNvGrpSpPr>
                <a:grpSpLocks/>
              </p:cNvGrpSpPr>
              <p:nvPr/>
            </p:nvGrpSpPr>
            <p:grpSpPr bwMode="auto">
              <a:xfrm rot="4800000" flipH="1">
                <a:off x="3863" y="2231"/>
                <a:ext cx="221" cy="80"/>
                <a:chOff x="4176" y="1773"/>
                <a:chExt cx="221" cy="80"/>
              </a:xfrm>
            </p:grpSpPr>
            <p:sp>
              <p:nvSpPr>
                <p:cNvPr id="2661" name="Oval 314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662" name="Group 314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78" name="Line 3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79" name="Line 31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3" name="Group 314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76" name="Line 31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77" name="Line 31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4" name="Group 314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74" name="Line 3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75" name="Line 31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5" name="Group 315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672" name="Line 3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73" name="Line 31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6" name="Group 315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670" name="Line 3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71" name="Line 31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" name="Group 315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668" name="Line 3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69" name="Line 31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41" name="Group 3159"/>
              <p:cNvGrpSpPr>
                <a:grpSpLocks/>
              </p:cNvGrpSpPr>
              <p:nvPr/>
            </p:nvGrpSpPr>
            <p:grpSpPr bwMode="auto">
              <a:xfrm rot="960000" flipH="1">
                <a:off x="4368" y="1728"/>
                <a:ext cx="221" cy="80"/>
                <a:chOff x="4176" y="1773"/>
                <a:chExt cx="221" cy="80"/>
              </a:xfrm>
            </p:grpSpPr>
            <p:sp>
              <p:nvSpPr>
                <p:cNvPr id="2642" name="Oval 316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643" name="Group 316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59" name="Line 3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60" name="Line 31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4" name="Group 316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57" name="Line 3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58" name="Line 31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5" name="Group 316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55" name="Line 3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56" name="Line 31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6" name="Group 317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653" name="Line 3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54" name="Line 31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7" name="Group 317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651" name="Line 31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52" name="Line 31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8" name="Group 317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649" name="Line 31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50" name="Line 31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42" name="Group 3179"/>
              <p:cNvGrpSpPr>
                <a:grpSpLocks/>
              </p:cNvGrpSpPr>
              <p:nvPr/>
            </p:nvGrpSpPr>
            <p:grpSpPr bwMode="auto">
              <a:xfrm rot="1440000" flipH="1">
                <a:off x="4320" y="1872"/>
                <a:ext cx="221" cy="80"/>
                <a:chOff x="4176" y="1773"/>
                <a:chExt cx="221" cy="80"/>
              </a:xfrm>
            </p:grpSpPr>
            <p:sp>
              <p:nvSpPr>
                <p:cNvPr id="2623" name="Oval 318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624" name="Group 318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40" name="Line 31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41" name="Line 31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5" name="Group 318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38" name="Line 3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39" name="Line 318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6" name="Group 318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36" name="Line 31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37" name="Line 31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7" name="Group 319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634" name="Line 3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35" name="Line 31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8" name="Group 319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632" name="Line 3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33" name="Line 31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9" name="Group 319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630" name="Line 31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31" name="Line 31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43" name="Group 3199"/>
              <p:cNvGrpSpPr>
                <a:grpSpLocks/>
              </p:cNvGrpSpPr>
              <p:nvPr/>
            </p:nvGrpSpPr>
            <p:grpSpPr bwMode="auto">
              <a:xfrm rot="1200000" flipH="1">
                <a:off x="4370" y="1776"/>
                <a:ext cx="221" cy="80"/>
                <a:chOff x="4176" y="1773"/>
                <a:chExt cx="221" cy="80"/>
              </a:xfrm>
            </p:grpSpPr>
            <p:sp>
              <p:nvSpPr>
                <p:cNvPr id="2604" name="Oval 320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605" name="Group 320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21" name="Line 3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2" name="Line 32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06" name="Group 320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19" name="Line 32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0" name="Line 32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07" name="Group 320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17" name="Line 3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18" name="Line 320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08" name="Group 321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615" name="Line 3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16" name="Line 32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09" name="Group 321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613" name="Line 3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14" name="Line 32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10" name="Group 321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611" name="Line 3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12" name="Line 32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44" name="Group 3219"/>
              <p:cNvGrpSpPr>
                <a:grpSpLocks/>
              </p:cNvGrpSpPr>
              <p:nvPr/>
            </p:nvGrpSpPr>
            <p:grpSpPr bwMode="auto">
              <a:xfrm rot="1920000" flipH="1">
                <a:off x="4272" y="1968"/>
                <a:ext cx="221" cy="80"/>
                <a:chOff x="4176" y="1773"/>
                <a:chExt cx="221" cy="80"/>
              </a:xfrm>
            </p:grpSpPr>
            <p:sp>
              <p:nvSpPr>
                <p:cNvPr id="2585" name="Oval 322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586" name="Group 322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02" name="Line 3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3" name="Line 32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7" name="Group 322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600" name="Line 32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1" name="Line 32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8" name="Group 322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98" name="Line 3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99" name="Line 32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9" name="Group 323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596" name="Line 3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97" name="Line 32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0" name="Group 323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594" name="Line 32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95" name="Line 32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1" name="Group 323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592" name="Line 3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93" name="Line 32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45" name="Group 3239"/>
              <p:cNvGrpSpPr>
                <a:grpSpLocks/>
              </p:cNvGrpSpPr>
              <p:nvPr/>
            </p:nvGrpSpPr>
            <p:grpSpPr bwMode="auto">
              <a:xfrm rot="1200000" flipH="1">
                <a:off x="4322" y="1824"/>
                <a:ext cx="221" cy="80"/>
                <a:chOff x="4176" y="1773"/>
                <a:chExt cx="221" cy="80"/>
              </a:xfrm>
            </p:grpSpPr>
            <p:sp>
              <p:nvSpPr>
                <p:cNvPr id="2566" name="Oval 324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567" name="Group 324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83" name="Line 3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4" name="Line 32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8" name="Group 324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81" name="Line 32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2" name="Line 32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9" name="Group 324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79" name="Line 32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0" name="Line 32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0" name="Group 325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577" name="Line 32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78" name="Line 32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1" name="Group 325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575" name="Line 32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76" name="Line 32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" name="Group 325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573" name="Line 32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74" name="Line 32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46" name="Group 3259"/>
              <p:cNvGrpSpPr>
                <a:grpSpLocks/>
              </p:cNvGrpSpPr>
              <p:nvPr/>
            </p:nvGrpSpPr>
            <p:grpSpPr bwMode="auto">
              <a:xfrm rot="3360000" flipH="1">
                <a:off x="4055" y="2120"/>
                <a:ext cx="221" cy="80"/>
                <a:chOff x="4176" y="1773"/>
                <a:chExt cx="221" cy="80"/>
              </a:xfrm>
            </p:grpSpPr>
            <p:sp>
              <p:nvSpPr>
                <p:cNvPr id="2547" name="Oval 3260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548" name="Group 3261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64" name="Line 32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5" name="Line 32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9" name="Group 3264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62" name="Line 32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3" name="Line 32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0" name="Group 3267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60" name="Line 32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1" name="Line 32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1" name="Group 3270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558" name="Line 32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9" name="Line 32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2" name="Group 3273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556" name="Line 32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7" name="Line 32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3" name="Group 3276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554" name="Line 32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5" name="Line 32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848" name="Group 3279"/>
            <p:cNvGrpSpPr>
              <a:grpSpLocks/>
            </p:cNvGrpSpPr>
            <p:nvPr/>
          </p:nvGrpSpPr>
          <p:grpSpPr bwMode="auto">
            <a:xfrm rot="10800000">
              <a:off x="3268" y="967"/>
              <a:ext cx="657" cy="797"/>
              <a:chOff x="3934" y="1584"/>
              <a:chExt cx="657" cy="797"/>
            </a:xfrm>
          </p:grpSpPr>
          <p:grpSp>
            <p:nvGrpSpPr>
              <p:cNvPr id="2190" name="Group 3280"/>
              <p:cNvGrpSpPr>
                <a:grpSpLocks/>
              </p:cNvGrpSpPr>
              <p:nvPr/>
            </p:nvGrpSpPr>
            <p:grpSpPr bwMode="auto">
              <a:xfrm rot="480000" flipH="1">
                <a:off x="4368" y="1632"/>
                <a:ext cx="221" cy="80"/>
                <a:chOff x="4176" y="1773"/>
                <a:chExt cx="221" cy="80"/>
              </a:xfrm>
            </p:grpSpPr>
            <p:sp>
              <p:nvSpPr>
                <p:cNvPr id="2511" name="Oval 328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512" name="Group 328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28" name="Line 32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9" name="Line 32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3" name="Group 328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26" name="Line 32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7" name="Line 32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4" name="Group 328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24" name="Line 3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5" name="Line 32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5" name="Group 329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522" name="Line 3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3" name="Line 32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6" name="Group 329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520" name="Line 3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1" name="Line 32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7" name="Group 329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518" name="Line 32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19" name="Line 32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91" name="Group 3300"/>
              <p:cNvGrpSpPr>
                <a:grpSpLocks/>
              </p:cNvGrpSpPr>
              <p:nvPr/>
            </p:nvGrpSpPr>
            <p:grpSpPr bwMode="auto">
              <a:xfrm flipH="1">
                <a:off x="4368" y="1584"/>
                <a:ext cx="221" cy="80"/>
                <a:chOff x="4176" y="1773"/>
                <a:chExt cx="221" cy="80"/>
              </a:xfrm>
            </p:grpSpPr>
            <p:sp>
              <p:nvSpPr>
                <p:cNvPr id="2492" name="Oval 330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493" name="Group 330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09" name="Line 3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10" name="Line 330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4" name="Group 330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07" name="Line 3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8" name="Line 33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5" name="Group 330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505" name="Line 3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6" name="Line 33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6" name="Group 331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503" name="Line 3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4" name="Line 33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7" name="Group 331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501" name="Line 3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2" name="Line 33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8" name="Group 331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499" name="Line 33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0" name="Line 33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92" name="Group 3320"/>
              <p:cNvGrpSpPr>
                <a:grpSpLocks/>
              </p:cNvGrpSpPr>
              <p:nvPr/>
            </p:nvGrpSpPr>
            <p:grpSpPr bwMode="auto">
              <a:xfrm rot="960000" flipH="1">
                <a:off x="4368" y="1680"/>
                <a:ext cx="221" cy="80"/>
                <a:chOff x="4176" y="1773"/>
                <a:chExt cx="221" cy="80"/>
              </a:xfrm>
            </p:grpSpPr>
            <p:sp>
              <p:nvSpPr>
                <p:cNvPr id="2473" name="Oval 332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474" name="Group 332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90" name="Line 3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91" name="Line 33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" name="Group 332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88" name="Line 3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9" name="Line 33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" name="Group 332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86" name="Line 33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7" name="Line 33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" name="Group 333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484" name="Line 33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5" name="Line 33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" name="Group 333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482" name="Line 33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3" name="Line 33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9" name="Group 333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480" name="Line 33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1" name="Line 33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93" name="Group 3340"/>
              <p:cNvGrpSpPr>
                <a:grpSpLocks/>
              </p:cNvGrpSpPr>
              <p:nvPr/>
            </p:nvGrpSpPr>
            <p:grpSpPr bwMode="auto">
              <a:xfrm rot="1440000" flipH="1">
                <a:off x="4272" y="1920"/>
                <a:ext cx="221" cy="80"/>
                <a:chOff x="4176" y="1773"/>
                <a:chExt cx="221" cy="80"/>
              </a:xfrm>
            </p:grpSpPr>
            <p:sp>
              <p:nvSpPr>
                <p:cNvPr id="2454" name="Oval 334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455" name="Group 334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71" name="Line 33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72" name="Line 33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6" name="Group 334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69" name="Line 33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70" name="Line 33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7" name="Group 334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67" name="Line 3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8" name="Line 33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8" name="Group 335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465" name="Line 3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6" name="Line 33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9" name="Group 335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463" name="Line 33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4" name="Line 335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0" name="Group 335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461" name="Line 33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2" name="Line 33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94" name="Group 3360"/>
              <p:cNvGrpSpPr>
                <a:grpSpLocks/>
              </p:cNvGrpSpPr>
              <p:nvPr/>
            </p:nvGrpSpPr>
            <p:grpSpPr bwMode="auto">
              <a:xfrm rot="1920000" flipH="1">
                <a:off x="4224" y="2016"/>
                <a:ext cx="221" cy="80"/>
                <a:chOff x="4176" y="1773"/>
                <a:chExt cx="221" cy="80"/>
              </a:xfrm>
            </p:grpSpPr>
            <p:sp>
              <p:nvSpPr>
                <p:cNvPr id="2435" name="Oval 336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436" name="Group 336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52" name="Line 33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53" name="Line 33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" name="Group 336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50" name="Line 33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51" name="Line 33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" name="Group 336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48" name="Line 33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9" name="Line 33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9" name="Group 337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446" name="Line 33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7" name="Line 33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0" name="Group 337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444" name="Line 33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5" name="Line 33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1" name="Group 337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442" name="Line 3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3" name="Line 33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95" name="Group 3380"/>
              <p:cNvGrpSpPr>
                <a:grpSpLocks/>
              </p:cNvGrpSpPr>
              <p:nvPr/>
            </p:nvGrpSpPr>
            <p:grpSpPr bwMode="auto">
              <a:xfrm rot="2400000" flipH="1">
                <a:off x="4176" y="2080"/>
                <a:ext cx="221" cy="80"/>
                <a:chOff x="4176" y="1773"/>
                <a:chExt cx="221" cy="80"/>
              </a:xfrm>
            </p:grpSpPr>
            <p:sp>
              <p:nvSpPr>
                <p:cNvPr id="2416" name="Oval 338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417" name="Group 338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33" name="Line 33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4" name="Line 33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8" name="Group 338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31" name="Line 3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2" name="Line 33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9" name="Group 338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29" name="Line 3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0" name="Line 33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0" name="Group 339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427" name="Line 3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8" name="Line 33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" name="Group 339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425" name="Line 33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6" name="Line 33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" name="Group 339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423" name="Line 3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4" name="Line 33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96" name="Group 3400"/>
              <p:cNvGrpSpPr>
                <a:grpSpLocks/>
              </p:cNvGrpSpPr>
              <p:nvPr/>
            </p:nvGrpSpPr>
            <p:grpSpPr bwMode="auto">
              <a:xfrm rot="2880000" flipH="1">
                <a:off x="4105" y="2120"/>
                <a:ext cx="221" cy="80"/>
                <a:chOff x="4176" y="1773"/>
                <a:chExt cx="221" cy="80"/>
              </a:xfrm>
            </p:grpSpPr>
            <p:sp>
              <p:nvSpPr>
                <p:cNvPr id="2397" name="Oval 340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98" name="Group 340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14" name="Line 34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5" name="Line 340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9" name="Group 340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12" name="Line 34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3" name="Line 34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0" name="Group 340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410" name="Line 34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1" name="Line 34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1" name="Group 341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408" name="Line 34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9" name="Line 34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2" name="Group 341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406" name="Line 34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7" name="Line 34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3" name="Group 341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404" name="Line 34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5" name="Line 34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97" name="Group 3420"/>
              <p:cNvGrpSpPr>
                <a:grpSpLocks/>
              </p:cNvGrpSpPr>
              <p:nvPr/>
            </p:nvGrpSpPr>
            <p:grpSpPr bwMode="auto">
              <a:xfrm rot="3360000" flipH="1">
                <a:off x="4007" y="2183"/>
                <a:ext cx="221" cy="80"/>
                <a:chOff x="4176" y="1773"/>
                <a:chExt cx="221" cy="80"/>
              </a:xfrm>
            </p:grpSpPr>
            <p:sp>
              <p:nvSpPr>
                <p:cNvPr id="2378" name="Oval 342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79" name="Group 342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95" name="Line 34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6" name="Line 34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0" name="Group 342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93" name="Line 34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4" name="Line 34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" name="Group 342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91" name="Line 34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2" name="Line 34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" name="Group 343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389" name="Line 34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0" name="Line 34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" name="Group 343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387" name="Line 34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" name="Line 34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" name="Group 343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385" name="Line 34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6" name="Line 34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98" name="Group 3440"/>
              <p:cNvGrpSpPr>
                <a:grpSpLocks/>
              </p:cNvGrpSpPr>
              <p:nvPr/>
            </p:nvGrpSpPr>
            <p:grpSpPr bwMode="auto">
              <a:xfrm rot="3840000" flipH="1">
                <a:off x="3961" y="2185"/>
                <a:ext cx="221" cy="80"/>
                <a:chOff x="4176" y="1773"/>
                <a:chExt cx="221" cy="80"/>
              </a:xfrm>
            </p:grpSpPr>
            <p:sp>
              <p:nvSpPr>
                <p:cNvPr id="2359" name="Oval 344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60" name="Group 344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76" name="Line 34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7" name="Line 34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1" name="Group 344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74" name="Line 34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5" name="Line 34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2" name="Group 344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72" name="Line 34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3" name="Line 34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3" name="Group 345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370" name="Line 34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1" name="Line 34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4" name="Group 345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368" name="Line 34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9" name="Line 345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5" name="Group 345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366" name="Line 34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7" name="Line 34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99" name="Group 3460"/>
              <p:cNvGrpSpPr>
                <a:grpSpLocks/>
              </p:cNvGrpSpPr>
              <p:nvPr/>
            </p:nvGrpSpPr>
            <p:grpSpPr bwMode="auto">
              <a:xfrm rot="4320000" flipH="1">
                <a:off x="3911" y="2231"/>
                <a:ext cx="221" cy="80"/>
                <a:chOff x="4176" y="1773"/>
                <a:chExt cx="221" cy="80"/>
              </a:xfrm>
            </p:grpSpPr>
            <p:sp>
              <p:nvSpPr>
                <p:cNvPr id="2340" name="Oval 346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41" name="Group 346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57" name="Line 34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58" name="Line 34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42" name="Group 346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55" name="Line 34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56" name="Line 34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43" name="Group 346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53" name="Line 34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54" name="Line 34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44" name="Group 347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351" name="Line 34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52" name="Line 34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45" name="Group 347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349" name="Line 34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50" name="Line 34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46" name="Group 347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347" name="Line 34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48" name="Line 34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00" name="Group 3480"/>
              <p:cNvGrpSpPr>
                <a:grpSpLocks/>
              </p:cNvGrpSpPr>
              <p:nvPr/>
            </p:nvGrpSpPr>
            <p:grpSpPr bwMode="auto">
              <a:xfrm rot="4800000" flipH="1">
                <a:off x="3863" y="2231"/>
                <a:ext cx="221" cy="80"/>
                <a:chOff x="4176" y="1773"/>
                <a:chExt cx="221" cy="80"/>
              </a:xfrm>
            </p:grpSpPr>
            <p:sp>
              <p:nvSpPr>
                <p:cNvPr id="2321" name="Oval 348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22" name="Group 348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38" name="Line 34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39" name="Line 34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23" name="Group 348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36" name="Line 34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37" name="Line 34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24" name="Group 348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34" name="Line 34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35" name="Line 34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25" name="Group 349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332" name="Line 34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33" name="Line 34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26" name="Group 349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330" name="Line 34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31" name="Line 34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27" name="Group 349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328" name="Line 34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29" name="Line 34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01" name="Group 3500"/>
              <p:cNvGrpSpPr>
                <a:grpSpLocks/>
              </p:cNvGrpSpPr>
              <p:nvPr/>
            </p:nvGrpSpPr>
            <p:grpSpPr bwMode="auto">
              <a:xfrm rot="960000" flipH="1">
                <a:off x="4368" y="1728"/>
                <a:ext cx="221" cy="80"/>
                <a:chOff x="4176" y="1773"/>
                <a:chExt cx="221" cy="80"/>
              </a:xfrm>
            </p:grpSpPr>
            <p:sp>
              <p:nvSpPr>
                <p:cNvPr id="2302" name="Oval 350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03" name="Group 350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19" name="Line 35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20" name="Line 350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" name="Group 350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17" name="Line 35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18" name="Line 35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" name="Group 350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15" name="Line 35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16" name="Line 35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6" name="Group 351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313" name="Line 35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14" name="Line 35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7" name="Group 351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311" name="Line 35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12" name="Line 35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8" name="Group 351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309" name="Line 35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10" name="Line 35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02" name="Group 3520"/>
              <p:cNvGrpSpPr>
                <a:grpSpLocks/>
              </p:cNvGrpSpPr>
              <p:nvPr/>
            </p:nvGrpSpPr>
            <p:grpSpPr bwMode="auto">
              <a:xfrm rot="1440000" flipH="1">
                <a:off x="4320" y="1872"/>
                <a:ext cx="221" cy="80"/>
                <a:chOff x="4176" y="1773"/>
                <a:chExt cx="221" cy="80"/>
              </a:xfrm>
            </p:grpSpPr>
            <p:sp>
              <p:nvSpPr>
                <p:cNvPr id="2283" name="Oval 352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284" name="Group 352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300" name="Line 3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01" name="Line 35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5" name="Group 352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98" name="Line 35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99" name="Line 35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6" name="Group 352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96" name="Line 35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97" name="Line 35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7" name="Group 353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294" name="Line 35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95" name="Line 35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8" name="Group 353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292" name="Line 35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93" name="Line 35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9" name="Group 353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290" name="Line 35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91" name="Line 35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03" name="Group 3540"/>
              <p:cNvGrpSpPr>
                <a:grpSpLocks/>
              </p:cNvGrpSpPr>
              <p:nvPr/>
            </p:nvGrpSpPr>
            <p:grpSpPr bwMode="auto">
              <a:xfrm rot="1200000" flipH="1">
                <a:off x="4370" y="1776"/>
                <a:ext cx="221" cy="80"/>
                <a:chOff x="4176" y="1773"/>
                <a:chExt cx="221" cy="80"/>
              </a:xfrm>
            </p:grpSpPr>
            <p:sp>
              <p:nvSpPr>
                <p:cNvPr id="2264" name="Oval 354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265" name="Group 354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81" name="Line 35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82" name="Line 35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6" name="Group 354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79" name="Line 3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80" name="Line 35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7" name="Group 354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77" name="Line 3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78" name="Line 35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8" name="Group 355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275" name="Line 35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76" name="Line 35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9" name="Group 355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273" name="Line 35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74" name="Line 355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0" name="Group 355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271" name="Line 35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72" name="Line 35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04" name="Group 3560"/>
              <p:cNvGrpSpPr>
                <a:grpSpLocks/>
              </p:cNvGrpSpPr>
              <p:nvPr/>
            </p:nvGrpSpPr>
            <p:grpSpPr bwMode="auto">
              <a:xfrm rot="1920000" flipH="1">
                <a:off x="4272" y="1968"/>
                <a:ext cx="221" cy="80"/>
                <a:chOff x="4176" y="1773"/>
                <a:chExt cx="221" cy="80"/>
              </a:xfrm>
            </p:grpSpPr>
            <p:sp>
              <p:nvSpPr>
                <p:cNvPr id="2245" name="Oval 356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246" name="Group 356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62" name="Line 35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63" name="Line 35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7" name="Group 356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60" name="Line 35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61" name="Line 35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8" name="Group 356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58" name="Line 35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9" name="Line 35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9" name="Group 357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256" name="Line 35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7" name="Line 35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0" name="Group 357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254" name="Line 35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5" name="Line 35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1" name="Group 357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252" name="Line 35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3" name="Line 35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05" name="Group 3580"/>
              <p:cNvGrpSpPr>
                <a:grpSpLocks/>
              </p:cNvGrpSpPr>
              <p:nvPr/>
            </p:nvGrpSpPr>
            <p:grpSpPr bwMode="auto">
              <a:xfrm rot="1200000" flipH="1">
                <a:off x="4322" y="1824"/>
                <a:ext cx="221" cy="80"/>
                <a:chOff x="4176" y="1773"/>
                <a:chExt cx="221" cy="80"/>
              </a:xfrm>
            </p:grpSpPr>
            <p:sp>
              <p:nvSpPr>
                <p:cNvPr id="2226" name="Oval 358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227" name="Group 358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43" name="Line 35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44" name="Line 35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8" name="Group 358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41" name="Line 35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42" name="Line 35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9" name="Group 358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39" name="Line 35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40" name="Line 35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0" name="Group 359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237" name="Line 35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38" name="Line 35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1" name="Group 359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235" name="Line 35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36" name="Line 35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2" name="Group 359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233" name="Line 35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34" name="Line 35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06" name="Group 3600"/>
              <p:cNvGrpSpPr>
                <a:grpSpLocks/>
              </p:cNvGrpSpPr>
              <p:nvPr/>
            </p:nvGrpSpPr>
            <p:grpSpPr bwMode="auto">
              <a:xfrm rot="3360000" flipH="1">
                <a:off x="4055" y="2120"/>
                <a:ext cx="221" cy="80"/>
                <a:chOff x="4176" y="1773"/>
                <a:chExt cx="221" cy="80"/>
              </a:xfrm>
            </p:grpSpPr>
            <p:sp>
              <p:nvSpPr>
                <p:cNvPr id="2207" name="Oval 3601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208" name="Group 3602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24" name="Line 36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25" name="Line 360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09" name="Group 3605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22" name="Line 36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23" name="Line 36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0" name="Group 3608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220" name="Line 36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21" name="Line 36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1" name="Group 3611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218" name="Line 36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19" name="Line 36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2" name="Group 3614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216" name="Line 36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17" name="Line 36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3" name="Group 3617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214" name="Line 36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15" name="Line 36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849" name="Group 3620"/>
            <p:cNvGrpSpPr>
              <a:grpSpLocks/>
            </p:cNvGrpSpPr>
            <p:nvPr/>
          </p:nvGrpSpPr>
          <p:grpSpPr bwMode="auto">
            <a:xfrm rot="16200000">
              <a:off x="3925" y="919"/>
              <a:ext cx="657" cy="797"/>
              <a:chOff x="3934" y="1584"/>
              <a:chExt cx="657" cy="797"/>
            </a:xfrm>
          </p:grpSpPr>
          <p:grpSp>
            <p:nvGrpSpPr>
              <p:cNvPr id="1850" name="Group 3621"/>
              <p:cNvGrpSpPr>
                <a:grpSpLocks/>
              </p:cNvGrpSpPr>
              <p:nvPr/>
            </p:nvGrpSpPr>
            <p:grpSpPr bwMode="auto">
              <a:xfrm rot="480000" flipH="1">
                <a:off x="4368" y="1632"/>
                <a:ext cx="221" cy="80"/>
                <a:chOff x="4176" y="1773"/>
                <a:chExt cx="221" cy="80"/>
              </a:xfrm>
            </p:grpSpPr>
            <p:sp>
              <p:nvSpPr>
                <p:cNvPr id="2171" name="Oval 362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172" name="Group 362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88" name="Line 36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89" name="Line 36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3" name="Group 362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86" name="Line 36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87" name="Line 36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4" name="Group 362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84" name="Line 36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85" name="Line 36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5" name="Group 363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182" name="Line 36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83" name="Line 36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6" name="Group 363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180" name="Line 36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81" name="Line 36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7" name="Group 363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178" name="Line 36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79" name="Line 36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51" name="Group 3641"/>
              <p:cNvGrpSpPr>
                <a:grpSpLocks/>
              </p:cNvGrpSpPr>
              <p:nvPr/>
            </p:nvGrpSpPr>
            <p:grpSpPr bwMode="auto">
              <a:xfrm flipH="1">
                <a:off x="4368" y="1584"/>
                <a:ext cx="221" cy="80"/>
                <a:chOff x="4176" y="1773"/>
                <a:chExt cx="221" cy="80"/>
              </a:xfrm>
            </p:grpSpPr>
            <p:sp>
              <p:nvSpPr>
                <p:cNvPr id="2152" name="Oval 364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153" name="Group 364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69" name="Line 36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70" name="Line 36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4" name="Group 364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67" name="Line 36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68" name="Line 36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5" name="Group 364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65" name="Line 36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66" name="Line 36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6" name="Group 365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163" name="Line 36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64" name="Line 36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7" name="Group 365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161" name="Line 36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62" name="Line 36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8" name="Group 365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159" name="Line 36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60" name="Line 36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52" name="Group 3661"/>
              <p:cNvGrpSpPr>
                <a:grpSpLocks/>
              </p:cNvGrpSpPr>
              <p:nvPr/>
            </p:nvGrpSpPr>
            <p:grpSpPr bwMode="auto">
              <a:xfrm rot="960000" flipH="1">
                <a:off x="4368" y="1680"/>
                <a:ext cx="221" cy="80"/>
                <a:chOff x="4176" y="1773"/>
                <a:chExt cx="221" cy="80"/>
              </a:xfrm>
            </p:grpSpPr>
            <p:sp>
              <p:nvSpPr>
                <p:cNvPr id="2133" name="Oval 366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134" name="Group 366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50" name="Line 36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1" name="Line 36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5" name="Group 366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48" name="Line 36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9" name="Line 36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6" name="Group 366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46" name="Line 36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7" name="Line 36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7" name="Group 367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144" name="Line 36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5" name="Line 36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8" name="Group 367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142" name="Line 36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3" name="Line 36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9" name="Group 367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140" name="Line 36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1" name="Line 368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53" name="Group 3681"/>
              <p:cNvGrpSpPr>
                <a:grpSpLocks/>
              </p:cNvGrpSpPr>
              <p:nvPr/>
            </p:nvGrpSpPr>
            <p:grpSpPr bwMode="auto">
              <a:xfrm rot="1440000" flipH="1">
                <a:off x="4272" y="1920"/>
                <a:ext cx="221" cy="80"/>
                <a:chOff x="4176" y="1773"/>
                <a:chExt cx="221" cy="80"/>
              </a:xfrm>
            </p:grpSpPr>
            <p:sp>
              <p:nvSpPr>
                <p:cNvPr id="2114" name="Oval 368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115" name="Group 368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31" name="Line 36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2" name="Line 36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6" name="Group 368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29" name="Line 36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0" name="Line 36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7" name="Group 368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27" name="Line 36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8" name="Line 36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8" name="Group 369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125" name="Line 36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6" name="Line 36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9" name="Group 369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123" name="Line 36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4" name="Line 36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0" name="Group 369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121" name="Line 36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2" name="Line 37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54" name="Group 3701"/>
              <p:cNvGrpSpPr>
                <a:grpSpLocks/>
              </p:cNvGrpSpPr>
              <p:nvPr/>
            </p:nvGrpSpPr>
            <p:grpSpPr bwMode="auto">
              <a:xfrm rot="1920000" flipH="1">
                <a:off x="4224" y="2016"/>
                <a:ext cx="221" cy="80"/>
                <a:chOff x="4176" y="1773"/>
                <a:chExt cx="221" cy="80"/>
              </a:xfrm>
            </p:grpSpPr>
            <p:sp>
              <p:nvSpPr>
                <p:cNvPr id="2095" name="Oval 370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96" name="Group 370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12" name="Line 3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3" name="Line 37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7" name="Group 370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10" name="Line 3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1" name="Line 37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8" name="Group 370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108" name="Line 37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9" name="Line 37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9" name="Group 371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106" name="Line 37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7" name="Line 37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0" name="Group 371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104" name="Line 37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5" name="Line 37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1" name="Group 371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102" name="Line 37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3" name="Line 37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55" name="Group 3721"/>
              <p:cNvGrpSpPr>
                <a:grpSpLocks/>
              </p:cNvGrpSpPr>
              <p:nvPr/>
            </p:nvGrpSpPr>
            <p:grpSpPr bwMode="auto">
              <a:xfrm rot="2400000" flipH="1">
                <a:off x="4176" y="2080"/>
                <a:ext cx="221" cy="80"/>
                <a:chOff x="4176" y="1773"/>
                <a:chExt cx="221" cy="80"/>
              </a:xfrm>
            </p:grpSpPr>
            <p:sp>
              <p:nvSpPr>
                <p:cNvPr id="2076" name="Oval 372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77" name="Group 372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93" name="Line 37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4" name="Line 37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78" name="Group 372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91" name="Line 37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2" name="Line 37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79" name="Group 372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89" name="Line 3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0" name="Line 37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0" name="Group 373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087" name="Line 3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8" name="Line 37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1" name="Group 373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085" name="Line 37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6" name="Line 37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2" name="Group 373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083" name="Line 37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4" name="Line 37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56" name="Group 3741"/>
              <p:cNvGrpSpPr>
                <a:grpSpLocks/>
              </p:cNvGrpSpPr>
              <p:nvPr/>
            </p:nvGrpSpPr>
            <p:grpSpPr bwMode="auto">
              <a:xfrm rot="2880000" flipH="1">
                <a:off x="4105" y="2120"/>
                <a:ext cx="221" cy="80"/>
                <a:chOff x="4176" y="1773"/>
                <a:chExt cx="221" cy="80"/>
              </a:xfrm>
            </p:grpSpPr>
            <p:sp>
              <p:nvSpPr>
                <p:cNvPr id="2057" name="Oval 374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58" name="Group 374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74" name="Line 37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5" name="Line 37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9" name="Group 374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72" name="Line 37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3" name="Line 37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0" name="Group 374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70" name="Line 37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1" name="Line 37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1" name="Group 375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068" name="Line 37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9" name="Line 37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2" name="Group 375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066" name="Line 37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7" name="Line 37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3" name="Group 375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064" name="Line 37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5" name="Line 37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57" name="Group 3761"/>
              <p:cNvGrpSpPr>
                <a:grpSpLocks/>
              </p:cNvGrpSpPr>
              <p:nvPr/>
            </p:nvGrpSpPr>
            <p:grpSpPr bwMode="auto">
              <a:xfrm rot="3360000" flipH="1">
                <a:off x="4007" y="2183"/>
                <a:ext cx="221" cy="80"/>
                <a:chOff x="4176" y="1773"/>
                <a:chExt cx="221" cy="80"/>
              </a:xfrm>
            </p:grpSpPr>
            <p:sp>
              <p:nvSpPr>
                <p:cNvPr id="2038" name="Oval 376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39" name="Group 376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55" name="Line 37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6" name="Line 37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0" name="Group 376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53" name="Line 37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4" name="Line 37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1" name="Group 376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51" name="Line 37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2" name="Line 37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2" name="Group 377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049" name="Line 37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0" name="Line 37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3" name="Group 377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047" name="Line 37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8" name="Line 37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4" name="Group 377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045" name="Line 37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6" name="Line 378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58" name="Group 3781"/>
              <p:cNvGrpSpPr>
                <a:grpSpLocks/>
              </p:cNvGrpSpPr>
              <p:nvPr/>
            </p:nvGrpSpPr>
            <p:grpSpPr bwMode="auto">
              <a:xfrm rot="3840000" flipH="1">
                <a:off x="3961" y="2185"/>
                <a:ext cx="221" cy="80"/>
                <a:chOff x="4176" y="1773"/>
                <a:chExt cx="221" cy="80"/>
              </a:xfrm>
            </p:grpSpPr>
            <p:sp>
              <p:nvSpPr>
                <p:cNvPr id="2019" name="Oval 378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20" name="Group 378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36" name="Line 37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7" name="Line 37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21" name="Group 378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34" name="Line 37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5" name="Line 37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22" name="Group 378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32" name="Line 37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3" name="Line 37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23" name="Group 379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030" name="Line 37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1" name="Line 37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24" name="Group 379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028" name="Line 37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9" name="Line 37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25" name="Group 379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026" name="Line 37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7" name="Line 38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59" name="Group 3801"/>
              <p:cNvGrpSpPr>
                <a:grpSpLocks/>
              </p:cNvGrpSpPr>
              <p:nvPr/>
            </p:nvGrpSpPr>
            <p:grpSpPr bwMode="auto">
              <a:xfrm rot="4320000" flipH="1">
                <a:off x="3911" y="2231"/>
                <a:ext cx="221" cy="80"/>
                <a:chOff x="4176" y="1773"/>
                <a:chExt cx="221" cy="80"/>
              </a:xfrm>
            </p:grpSpPr>
            <p:sp>
              <p:nvSpPr>
                <p:cNvPr id="2000" name="Oval 380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01" name="Group 380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17" name="Line 38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8" name="Line 38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02" name="Group 380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15" name="Line 38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6" name="Line 38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03" name="Group 380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2013" name="Line 38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4" name="Line 38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04" name="Group 381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2011" name="Line 38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2" name="Line 38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05" name="Group 381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2009" name="Line 38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0" name="Line 38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06" name="Group 381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2007" name="Line 38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8" name="Line 38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60" name="Group 3821"/>
              <p:cNvGrpSpPr>
                <a:grpSpLocks/>
              </p:cNvGrpSpPr>
              <p:nvPr/>
            </p:nvGrpSpPr>
            <p:grpSpPr bwMode="auto">
              <a:xfrm rot="4800000" flipH="1">
                <a:off x="3863" y="2231"/>
                <a:ext cx="221" cy="80"/>
                <a:chOff x="4176" y="1773"/>
                <a:chExt cx="221" cy="80"/>
              </a:xfrm>
            </p:grpSpPr>
            <p:sp>
              <p:nvSpPr>
                <p:cNvPr id="1981" name="Oval 382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982" name="Group 382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98" name="Line 38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" name="Line 38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83" name="Group 382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96" name="Line 38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7" name="Line 38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84" name="Group 382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94" name="Line 38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5" name="Line 38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85" name="Group 383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1992" name="Line 38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3" name="Line 38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86" name="Group 383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1990" name="Line 3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1" name="Line 38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87" name="Group 383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1988" name="Line 3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9" name="Line 38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61" name="Group 3841"/>
              <p:cNvGrpSpPr>
                <a:grpSpLocks/>
              </p:cNvGrpSpPr>
              <p:nvPr/>
            </p:nvGrpSpPr>
            <p:grpSpPr bwMode="auto">
              <a:xfrm rot="960000" flipH="1">
                <a:off x="4368" y="1728"/>
                <a:ext cx="221" cy="80"/>
                <a:chOff x="4176" y="1773"/>
                <a:chExt cx="221" cy="80"/>
              </a:xfrm>
            </p:grpSpPr>
            <p:sp>
              <p:nvSpPr>
                <p:cNvPr id="1962" name="Oval 384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963" name="Group 384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79" name="Line 38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0" name="Line 38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" name="Group 384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77" name="Line 38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8" name="Line 38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" name="Group 384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75" name="Line 38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6" name="Line 38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" name="Group 385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1973" name="Line 38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4" name="Line 38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7" name="Group 385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1971" name="Line 38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2" name="Line 38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8" name="Group 385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1969" name="Line 38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0" name="Line 38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62" name="Group 3861"/>
              <p:cNvGrpSpPr>
                <a:grpSpLocks/>
              </p:cNvGrpSpPr>
              <p:nvPr/>
            </p:nvGrpSpPr>
            <p:grpSpPr bwMode="auto">
              <a:xfrm rot="1440000" flipH="1">
                <a:off x="4320" y="1872"/>
                <a:ext cx="221" cy="80"/>
                <a:chOff x="4176" y="1773"/>
                <a:chExt cx="221" cy="80"/>
              </a:xfrm>
            </p:grpSpPr>
            <p:sp>
              <p:nvSpPr>
                <p:cNvPr id="1943" name="Oval 386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944" name="Group 386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60" name="Line 38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1" name="Line 38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5" name="Group 386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58" name="Line 38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9" name="Line 38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6" name="Group 386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56" name="Line 38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7" name="Line 38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7" name="Group 387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1954" name="Line 38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5" name="Line 38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8" name="Group 387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1952" name="Line 38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3" name="Line 38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9" name="Group 387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1950" name="Line 38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1" name="Line 388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63" name="Group 3881"/>
              <p:cNvGrpSpPr>
                <a:grpSpLocks/>
              </p:cNvGrpSpPr>
              <p:nvPr/>
            </p:nvGrpSpPr>
            <p:grpSpPr bwMode="auto">
              <a:xfrm rot="1200000" flipH="1">
                <a:off x="4370" y="1776"/>
                <a:ext cx="221" cy="80"/>
                <a:chOff x="4176" y="1773"/>
                <a:chExt cx="221" cy="80"/>
              </a:xfrm>
            </p:grpSpPr>
            <p:sp>
              <p:nvSpPr>
                <p:cNvPr id="1924" name="Oval 388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925" name="Group 388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41" name="Line 38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2" name="Line 38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" name="Group 388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39" name="Line 38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0" name="Line 38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7" name="Group 388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37" name="Line 38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8" name="Line 38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8" name="Group 389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1935" name="Line 38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6" name="Line 38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9" name="Group 389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1933" name="Line 38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4" name="Line 38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0" name="Group 389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1931" name="Line 38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2" name="Line 39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64" name="Group 3901"/>
              <p:cNvGrpSpPr>
                <a:grpSpLocks/>
              </p:cNvGrpSpPr>
              <p:nvPr/>
            </p:nvGrpSpPr>
            <p:grpSpPr bwMode="auto">
              <a:xfrm rot="1920000" flipH="1">
                <a:off x="4272" y="1968"/>
                <a:ext cx="221" cy="80"/>
                <a:chOff x="4176" y="1773"/>
                <a:chExt cx="221" cy="80"/>
              </a:xfrm>
            </p:grpSpPr>
            <p:sp>
              <p:nvSpPr>
                <p:cNvPr id="1905" name="Oval 390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906" name="Group 390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22" name="Line 3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3" name="Line 39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7" name="Group 390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20" name="Line 39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1" name="Line 39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8" name="Group 390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18" name="Line 39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9" name="Line 39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" name="Group 391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1916" name="Line 39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7" name="Line 39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" name="Group 391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1914" name="Line 39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5" name="Line 39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" name="Group 391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1912" name="Line 39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3" name="Line 39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65" name="Group 3921"/>
              <p:cNvGrpSpPr>
                <a:grpSpLocks/>
              </p:cNvGrpSpPr>
              <p:nvPr/>
            </p:nvGrpSpPr>
            <p:grpSpPr bwMode="auto">
              <a:xfrm rot="1200000" flipH="1">
                <a:off x="4322" y="1824"/>
                <a:ext cx="221" cy="80"/>
                <a:chOff x="4176" y="1773"/>
                <a:chExt cx="221" cy="80"/>
              </a:xfrm>
            </p:grpSpPr>
            <p:sp>
              <p:nvSpPr>
                <p:cNvPr id="1886" name="Oval 392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887" name="Group 392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03" name="Line 39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4" name="Line 39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8" name="Group 392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901" name="Line 39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2" name="Line 39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9" name="Group 392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899" name="Line 39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0" name="Line 39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0" name="Group 393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1897" name="Line 39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8" name="Line 39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1" name="Group 393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1895" name="Line 39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6" name="Line 39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2" name="Group 393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1893" name="Line 39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4" name="Line 39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66" name="Group 3941"/>
              <p:cNvGrpSpPr>
                <a:grpSpLocks/>
              </p:cNvGrpSpPr>
              <p:nvPr/>
            </p:nvGrpSpPr>
            <p:grpSpPr bwMode="auto">
              <a:xfrm rot="3360000" flipH="1">
                <a:off x="4055" y="2120"/>
                <a:ext cx="221" cy="80"/>
                <a:chOff x="4176" y="1773"/>
                <a:chExt cx="221" cy="80"/>
              </a:xfrm>
            </p:grpSpPr>
            <p:sp>
              <p:nvSpPr>
                <p:cNvPr id="1867" name="Oval 3942"/>
                <p:cNvSpPr>
                  <a:spLocks noChangeArrowheads="1"/>
                </p:cNvSpPr>
                <p:nvPr/>
              </p:nvSpPr>
              <p:spPr bwMode="auto">
                <a:xfrm flipH="1" flipV="1">
                  <a:off x="4176" y="1776"/>
                  <a:ext cx="50" cy="50"/>
                </a:xfrm>
                <a:prstGeom prst="ellipse">
                  <a:avLst/>
                </a:prstGeom>
                <a:solidFill>
                  <a:srgbClr val="66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868" name="Group 3943"/>
                <p:cNvGrpSpPr>
                  <a:grpSpLocks/>
                </p:cNvGrpSpPr>
                <p:nvPr/>
              </p:nvGrpSpPr>
              <p:grpSpPr bwMode="auto">
                <a:xfrm flipH="1" flipV="1">
                  <a:off x="4339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884" name="Line 39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5" name="Line 39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" name="Group 3946"/>
                <p:cNvGrpSpPr>
                  <a:grpSpLocks/>
                </p:cNvGrpSpPr>
                <p:nvPr/>
              </p:nvGrpSpPr>
              <p:grpSpPr bwMode="auto">
                <a:xfrm flipH="1" flipV="1">
                  <a:off x="4280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882" name="Line 39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3" name="Line 39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" name="Group 3949"/>
                <p:cNvGrpSpPr>
                  <a:grpSpLocks/>
                </p:cNvGrpSpPr>
                <p:nvPr/>
              </p:nvGrpSpPr>
              <p:grpSpPr bwMode="auto">
                <a:xfrm flipH="1" flipV="1">
                  <a:off x="4224" y="1824"/>
                  <a:ext cx="58" cy="29"/>
                  <a:chOff x="288" y="960"/>
                  <a:chExt cx="384" cy="192"/>
                </a:xfrm>
              </p:grpSpPr>
              <p:sp>
                <p:nvSpPr>
                  <p:cNvPr id="1880" name="Line 39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1" name="Line 39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" name="Group 3952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338" y="1773"/>
                  <a:ext cx="58" cy="29"/>
                  <a:chOff x="288" y="960"/>
                  <a:chExt cx="384" cy="192"/>
                </a:xfrm>
              </p:grpSpPr>
              <p:sp>
                <p:nvSpPr>
                  <p:cNvPr id="1878" name="Line 39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9" name="Line 39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" name="Group 3955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80" y="1778"/>
                  <a:ext cx="58" cy="29"/>
                  <a:chOff x="288" y="960"/>
                  <a:chExt cx="384" cy="192"/>
                </a:xfrm>
              </p:grpSpPr>
              <p:sp>
                <p:nvSpPr>
                  <p:cNvPr id="1876" name="Line 39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7" name="Line 39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3" name="Group 3958"/>
                <p:cNvGrpSpPr>
                  <a:grpSpLocks/>
                </p:cNvGrpSpPr>
                <p:nvPr/>
              </p:nvGrpSpPr>
              <p:grpSpPr bwMode="auto">
                <a:xfrm rot="21300000" flipH="1" flipV="1">
                  <a:off x="4224" y="1783"/>
                  <a:ext cx="58" cy="29"/>
                  <a:chOff x="288" y="960"/>
                  <a:chExt cx="384" cy="192"/>
                </a:xfrm>
              </p:grpSpPr>
              <p:sp>
                <p:nvSpPr>
                  <p:cNvPr id="1874" name="Line 39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5" name="Line 39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960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934" name="Line 3961"/>
          <p:cNvSpPr>
            <a:spLocks noChangeShapeType="1"/>
          </p:cNvSpPr>
          <p:nvPr/>
        </p:nvSpPr>
        <p:spPr bwMode="auto">
          <a:xfrm flipV="1">
            <a:off x="7250113" y="3810000"/>
            <a:ext cx="76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5" name="Line 3962"/>
          <p:cNvSpPr>
            <a:spLocks noChangeShapeType="1"/>
          </p:cNvSpPr>
          <p:nvPr/>
        </p:nvSpPr>
        <p:spPr bwMode="auto">
          <a:xfrm>
            <a:off x="2525713" y="3048000"/>
            <a:ext cx="152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6" name="Text Box 3963"/>
          <p:cNvSpPr txBox="1">
            <a:spLocks noChangeArrowheads="1"/>
          </p:cNvSpPr>
          <p:nvPr/>
        </p:nvSpPr>
        <p:spPr bwMode="auto">
          <a:xfrm>
            <a:off x="7707313" y="22860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Times New Roman" charset="0"/>
              </a:rPr>
              <a:t>Vesicles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 spheres phase diagram (1957)</a:t>
            </a:r>
            <a:br>
              <a:rPr lang="en-US" dirty="0" smtClean="0"/>
            </a:br>
            <a:r>
              <a:rPr lang="en-US" dirty="0" smtClean="0"/>
              <a:t>Adler and Wainwright</a:t>
            </a:r>
            <a:endParaRPr lang="en-US" dirty="0"/>
          </a:p>
        </p:txBody>
      </p:sp>
      <p:pic>
        <p:nvPicPr>
          <p:cNvPr id="4" name="Content Placeholder 3" descr="diagrammah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0" y="1585531"/>
            <a:ext cx="7619404" cy="4891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us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137"/>
            <a:ext cx="9037856" cy="6242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74952"/>
            <a:ext cx="8229600" cy="1143000"/>
          </a:xfrm>
        </p:spPr>
        <p:txBody>
          <a:bodyPr/>
          <a:lstStyle/>
          <a:p>
            <a:r>
              <a:rPr lang="en-US" dirty="0" smtClean="0"/>
              <a:t>An hard-sphere crystal</a:t>
            </a:r>
            <a:endParaRPr lang="en-US" dirty="0"/>
          </a:p>
        </p:txBody>
      </p:sp>
      <p:pic>
        <p:nvPicPr>
          <p:cNvPr id="6" name="Picture 5" descr="colloidCry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8048"/>
            <a:ext cx="8077200" cy="6089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5568"/>
            <a:ext cx="6736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Adding Attraction……</a:t>
            </a:r>
            <a:endParaRPr lang="en-US" sz="6000" dirty="0"/>
          </a:p>
        </p:txBody>
      </p:sp>
      <p:pic>
        <p:nvPicPr>
          <p:cNvPr id="5" name="Picture 4" descr="diagrammas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6985" r="31613"/>
              <a:stretch>
                <a:fillRect/>
              </a:stretch>
            </p:blipFill>
          </mc:Choice>
          <mc:Fallback>
            <p:blipFill>
              <a:blip r:embed="rId3"/>
              <a:srcRect l="36985" r="31613"/>
              <a:stretch>
                <a:fillRect/>
              </a:stretch>
            </p:blipFill>
          </mc:Fallback>
        </mc:AlternateContent>
        <p:spPr>
          <a:xfrm>
            <a:off x="2057400" y="1524000"/>
            <a:ext cx="4876800" cy="4967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415154" y="2900915"/>
            <a:ext cx="2638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Temperature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71790"/>
            <a:ext cx="7289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attraction sufficient to generate a liquid state ?</a:t>
            </a:r>
            <a:endParaRPr lang="en-US" sz="2800" dirty="0"/>
          </a:p>
        </p:txBody>
      </p:sp>
      <p:pic>
        <p:nvPicPr>
          <p:cNvPr id="5" name="Picture 4" descr="cortoran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956" r="-2941" b="13793"/>
              <a:stretch>
                <a:fillRect/>
              </a:stretch>
            </p:blipFill>
          </mc:Choice>
          <mc:Fallback>
            <p:blipFill>
              <a:blip r:embed="rId3"/>
              <a:srcRect l="70956" r="-2941" b="13793"/>
              <a:stretch>
                <a:fillRect/>
              </a:stretch>
            </p:blipFill>
          </mc:Fallback>
        </mc:AlternateContent>
        <p:spPr>
          <a:xfrm>
            <a:off x="1143000" y="1087821"/>
            <a:ext cx="6781800" cy="58463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-115975" y="3136612"/>
            <a:ext cx="23655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Temperature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76600" y="6334780"/>
            <a:ext cx="2557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Packing fraction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Lysozime</a:t>
            </a:r>
            <a:r>
              <a:rPr lang="en-US" dirty="0" smtClean="0"/>
              <a:t> phase diagram (</a:t>
            </a:r>
            <a:r>
              <a:rPr lang="en-US" dirty="0" err="1" smtClean="0"/>
              <a:t>Vekilov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cm408412f1_onl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0" y="1716881"/>
            <a:ext cx="4533900" cy="429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00" y="1206500"/>
            <a:ext cx="64643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89275"/>
            <a:ext cx="37338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089275"/>
            <a:ext cx="47244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52400"/>
            <a:ext cx="70866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2600" y="0"/>
            <a:ext cx="485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68961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95400" y="533400"/>
            <a:ext cx="10795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200150" y="2152650"/>
            <a:ext cx="1104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7338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 b="28049"/>
          <a:stretch>
            <a:fillRect/>
          </a:stretch>
        </p:blipFill>
        <p:spPr bwMode="auto">
          <a:xfrm>
            <a:off x="3124200" y="774700"/>
            <a:ext cx="60198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82</Words>
  <Application>Microsoft Macintosh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Hard spheres phase diagram (1957) Adler and Wainwright</vt:lpstr>
      <vt:lpstr>Slide 3</vt:lpstr>
      <vt:lpstr>An hard-sphere crystal</vt:lpstr>
      <vt:lpstr>Slide 5</vt:lpstr>
      <vt:lpstr>Slide 6</vt:lpstr>
      <vt:lpstr>Lysozime phase diagram (Vekilov)</vt:lpstr>
      <vt:lpstr>Slide 8</vt:lpstr>
      <vt:lpstr>Slide 9</vt:lpstr>
      <vt:lpstr>Slide 10</vt:lpstr>
      <vt:lpstr>Slide 11</vt:lpstr>
      <vt:lpstr>Slide 12</vt:lpstr>
      <vt:lpstr>Slide 13</vt:lpstr>
    </vt:vector>
  </TitlesOfParts>
  <Company>root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Francesco Sciortino</dc:creator>
  <cp:lastModifiedBy>Francesco Sciortino</cp:lastModifiedBy>
  <cp:revision>23</cp:revision>
  <dcterms:created xsi:type="dcterms:W3CDTF">2013-03-05T15:40:04Z</dcterms:created>
  <dcterms:modified xsi:type="dcterms:W3CDTF">2013-03-05T15:59:21Z</dcterms:modified>
</cp:coreProperties>
</file>